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60679ee17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a9a57b29a4914"/>
  </p:sldMasterIdLst>
  <p:sldIdLst>
    <p:sldId xmlns:r="http://schemas.openxmlformats.org/officeDocument/2006/relationships" id="256" r:id="Rc40aeb1f053f4764"/>
    <p:sldId xmlns:r="http://schemas.openxmlformats.org/officeDocument/2006/relationships" id="257" r:id="Rf0e640f2e06b4631"/>
    <p:sldId xmlns:r="http://schemas.openxmlformats.org/officeDocument/2006/relationships" id="258" r:id="R84934cbe9ddb42ec"/>
    <p:sldId xmlns:r="http://schemas.openxmlformats.org/officeDocument/2006/relationships" id="259" r:id="Re85e0f05341c45a4"/>
    <p:sldId xmlns:r="http://schemas.openxmlformats.org/officeDocument/2006/relationships" id="260" r:id="R65705e8261d843cc"/>
    <p:sldId xmlns:r="http://schemas.openxmlformats.org/officeDocument/2006/relationships" id="261" r:id="Rd6215da790324fc6"/>
    <p:sldId xmlns:r="http://schemas.openxmlformats.org/officeDocument/2006/relationships" id="262" r:id="Rb47fb59fbf0e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a9a57b29a4914" /><Relationship Type="http://schemas.openxmlformats.org/officeDocument/2006/relationships/slide" Target="/ppt/slides/slide1.xml" Id="Rc40aeb1f053f4764" /><Relationship Type="http://schemas.openxmlformats.org/officeDocument/2006/relationships/slide" Target="/ppt/slides/slide2.xml" Id="Rf0e640f2e06b4631" /><Relationship Type="http://schemas.openxmlformats.org/officeDocument/2006/relationships/slide" Target="/ppt/slides/slide3.xml" Id="R84934cbe9ddb42ec" /><Relationship Type="http://schemas.openxmlformats.org/officeDocument/2006/relationships/slide" Target="/ppt/slides/slide4.xml" Id="Re85e0f05341c45a4" /><Relationship Type="http://schemas.openxmlformats.org/officeDocument/2006/relationships/slide" Target="/ppt/slides/slide5.xml" Id="R65705e8261d843cc" /><Relationship Type="http://schemas.openxmlformats.org/officeDocument/2006/relationships/slide" Target="/ppt/slides/slide6.xml" Id="Rd6215da790324fc6" /><Relationship Type="http://schemas.openxmlformats.org/officeDocument/2006/relationships/slide" Target="/ppt/slides/slide7.xml" Id="Rb47fb59fbf0e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d343903e7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23d4aaef405d" /><Relationship Type="http://schemas.openxmlformats.org/officeDocument/2006/relationships/theme" Target="/ppt/slideMasters/theme/theme1.xml" Id="Rcf416b7b4127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923d4aaef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9c960618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09fc3952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0b54501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29d96fdb8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5c39e6a7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3e6b9913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e5539977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36 944 002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39 018 505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MØGSTER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Skipavika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950 398 043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