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43f122242c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50e2a199f476f"/>
  </p:sldMasterIdLst>
  <p:sldIdLst>
    <p:sldId xmlns:r="http://schemas.openxmlformats.org/officeDocument/2006/relationships" id="256" r:id="Rbd77737172fd4312"/>
    <p:sldId xmlns:r="http://schemas.openxmlformats.org/officeDocument/2006/relationships" id="257" r:id="Rc170aef94099445c"/>
    <p:sldId xmlns:r="http://schemas.openxmlformats.org/officeDocument/2006/relationships" id="258" r:id="R685b6cc44c124f59"/>
    <p:sldId xmlns:r="http://schemas.openxmlformats.org/officeDocument/2006/relationships" id="259" r:id="R24df493c628442c6"/>
    <p:sldId xmlns:r="http://schemas.openxmlformats.org/officeDocument/2006/relationships" id="260" r:id="Rcdf9971b53524ff5"/>
    <p:sldId xmlns:r="http://schemas.openxmlformats.org/officeDocument/2006/relationships" id="261" r:id="Rd35be6ba274746af"/>
    <p:sldId xmlns:r="http://schemas.openxmlformats.org/officeDocument/2006/relationships" id="262" r:id="Rcce9edf7223e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50e2a199f476f" /><Relationship Type="http://schemas.openxmlformats.org/officeDocument/2006/relationships/slide" Target="/ppt/slides/slide1.xml" Id="Rbd77737172fd4312" /><Relationship Type="http://schemas.openxmlformats.org/officeDocument/2006/relationships/slide" Target="/ppt/slides/slide2.xml" Id="Rc170aef94099445c" /><Relationship Type="http://schemas.openxmlformats.org/officeDocument/2006/relationships/slide" Target="/ppt/slides/slide3.xml" Id="R685b6cc44c124f59" /><Relationship Type="http://schemas.openxmlformats.org/officeDocument/2006/relationships/slide" Target="/ppt/slides/slide4.xml" Id="R24df493c628442c6" /><Relationship Type="http://schemas.openxmlformats.org/officeDocument/2006/relationships/slide" Target="/ppt/slides/slide5.xml" Id="Rcdf9971b53524ff5" /><Relationship Type="http://schemas.openxmlformats.org/officeDocument/2006/relationships/slide" Target="/ppt/slides/slide6.xml" Id="Rd35be6ba274746af" /><Relationship Type="http://schemas.openxmlformats.org/officeDocument/2006/relationships/slide" Target="/ppt/slides/slide7.xml" Id="Rcce9edf7223e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17e5210dd4b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98e940b1e4686" /><Relationship Type="http://schemas.openxmlformats.org/officeDocument/2006/relationships/theme" Target="/ppt/slideMasters/theme/theme1.xml" Id="Rb5c93867bdf046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98e940b1e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5d889116c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ea88c2a03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b92d01acb40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204d4e9f40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61a25a398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70a74c9e5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3638550b34f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SATURN &amp; 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SATURN &amp; CO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13 196 555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7 063 723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99 689 558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273 164 943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298 181 022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ANDREAS PAULSEN  –  79,5 %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EJP HOLDING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HAMABA HOLDING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IHP INVEST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JØRGEN HILSTAN PAULSEN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MARTE PAULSEN BASTIANSEN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Tyveholmen Kontorfellesskap, 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950 400 560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