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ddd5fe3bf848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073ba42d274a54"/>
  </p:sldMasterIdLst>
  <p:sldIdLst>
    <p:sldId xmlns:r="http://schemas.openxmlformats.org/officeDocument/2006/relationships" id="256" r:id="Ra9ed786986654bef"/>
    <p:sldId xmlns:r="http://schemas.openxmlformats.org/officeDocument/2006/relationships" id="257" r:id="Rcda3107858f2464c"/>
    <p:sldId xmlns:r="http://schemas.openxmlformats.org/officeDocument/2006/relationships" id="258" r:id="R25654e221e9b4e4e"/>
    <p:sldId xmlns:r="http://schemas.openxmlformats.org/officeDocument/2006/relationships" id="259" r:id="Rbb0cec0229c74457"/>
    <p:sldId xmlns:r="http://schemas.openxmlformats.org/officeDocument/2006/relationships" id="260" r:id="R90ef97e34a7a4808"/>
    <p:sldId xmlns:r="http://schemas.openxmlformats.org/officeDocument/2006/relationships" id="261" r:id="R768b2e3c261d410d"/>
    <p:sldId xmlns:r="http://schemas.openxmlformats.org/officeDocument/2006/relationships" id="262" r:id="R1294a933c20042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73ba42d274a54" /><Relationship Type="http://schemas.openxmlformats.org/officeDocument/2006/relationships/slide" Target="/ppt/slides/slide1.xml" Id="Ra9ed786986654bef" /><Relationship Type="http://schemas.openxmlformats.org/officeDocument/2006/relationships/slide" Target="/ppt/slides/slide2.xml" Id="Rcda3107858f2464c" /><Relationship Type="http://schemas.openxmlformats.org/officeDocument/2006/relationships/slide" Target="/ppt/slides/slide3.xml" Id="R25654e221e9b4e4e" /><Relationship Type="http://schemas.openxmlformats.org/officeDocument/2006/relationships/slide" Target="/ppt/slides/slide4.xml" Id="Rbb0cec0229c74457" /><Relationship Type="http://schemas.openxmlformats.org/officeDocument/2006/relationships/slide" Target="/ppt/slides/slide5.xml" Id="R90ef97e34a7a4808" /><Relationship Type="http://schemas.openxmlformats.org/officeDocument/2006/relationships/slide" Target="/ppt/slides/slide6.xml" Id="R768b2e3c261d410d" /><Relationship Type="http://schemas.openxmlformats.org/officeDocument/2006/relationships/slide" Target="/ppt/slides/slide7.xml" Id="R1294a933c20042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e95ac819e42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dda15170f4a12" /><Relationship Type="http://schemas.openxmlformats.org/officeDocument/2006/relationships/theme" Target="/ppt/slideMasters/theme/theme1.xml" Id="Red809fa029be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4dda15170f4a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26797590342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2aab6c10e48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1855f274649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50ddff1d24a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7688de70840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e09c13c924b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8c7488991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INVEST AS  –  80,1 %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00 04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post@multiregnskap.no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