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e942b0769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88787b9b242d1"/>
  </p:sldMasterIdLst>
  <p:sldIdLst>
    <p:sldId xmlns:r="http://schemas.openxmlformats.org/officeDocument/2006/relationships" id="256" r:id="R2a8b27a13b57431f"/>
    <p:sldId xmlns:r="http://schemas.openxmlformats.org/officeDocument/2006/relationships" id="257" r:id="Rd21a1c380b5d413e"/>
    <p:sldId xmlns:r="http://schemas.openxmlformats.org/officeDocument/2006/relationships" id="258" r:id="Re04b46ce7ec04008"/>
    <p:sldId xmlns:r="http://schemas.openxmlformats.org/officeDocument/2006/relationships" id="259" r:id="R21f33915ed684dd4"/>
    <p:sldId xmlns:r="http://schemas.openxmlformats.org/officeDocument/2006/relationships" id="260" r:id="Rf4f6b4d50036470b"/>
    <p:sldId xmlns:r="http://schemas.openxmlformats.org/officeDocument/2006/relationships" id="261" r:id="Rfbebd16307de447c"/>
    <p:sldId xmlns:r="http://schemas.openxmlformats.org/officeDocument/2006/relationships" id="262" r:id="Rc50acfc2c74f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88787b9b242d1" /><Relationship Type="http://schemas.openxmlformats.org/officeDocument/2006/relationships/slide" Target="/ppt/slides/slide1.xml" Id="R2a8b27a13b57431f" /><Relationship Type="http://schemas.openxmlformats.org/officeDocument/2006/relationships/slide" Target="/ppt/slides/slide2.xml" Id="Rd21a1c380b5d413e" /><Relationship Type="http://schemas.openxmlformats.org/officeDocument/2006/relationships/slide" Target="/ppt/slides/slide3.xml" Id="Re04b46ce7ec04008" /><Relationship Type="http://schemas.openxmlformats.org/officeDocument/2006/relationships/slide" Target="/ppt/slides/slide4.xml" Id="R21f33915ed684dd4" /><Relationship Type="http://schemas.openxmlformats.org/officeDocument/2006/relationships/slide" Target="/ppt/slides/slide5.xml" Id="Rf4f6b4d50036470b" /><Relationship Type="http://schemas.openxmlformats.org/officeDocument/2006/relationships/slide" Target="/ppt/slides/slide6.xml" Id="Rfbebd16307de447c" /><Relationship Type="http://schemas.openxmlformats.org/officeDocument/2006/relationships/slide" Target="/ppt/slides/slide7.xml" Id="Rc50acfc2c74f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5c6309741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6761896a24db3" /><Relationship Type="http://schemas.openxmlformats.org/officeDocument/2006/relationships/theme" Target="/ppt/slideMasters/theme/theme1.xml" Id="R61f971c4f001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6761896a2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099b1d206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84b213603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d841ea5f84c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6a6e96beb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fc6a037e6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ff3051d2141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6e6711f8d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