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64519f668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8bb0c002f4d43"/>
  </p:sldMasterIdLst>
  <p:sldIdLst>
    <p:sldId xmlns:r="http://schemas.openxmlformats.org/officeDocument/2006/relationships" id="256" r:id="R6a51242e93c645b3"/>
    <p:sldId xmlns:r="http://schemas.openxmlformats.org/officeDocument/2006/relationships" id="257" r:id="R06b8986254c94bbd"/>
    <p:sldId xmlns:r="http://schemas.openxmlformats.org/officeDocument/2006/relationships" id="258" r:id="R5b41fd5dae844f71"/>
    <p:sldId xmlns:r="http://schemas.openxmlformats.org/officeDocument/2006/relationships" id="259" r:id="R5654a119455a4d13"/>
    <p:sldId xmlns:r="http://schemas.openxmlformats.org/officeDocument/2006/relationships" id="260" r:id="Rc93a902f535c4b7a"/>
    <p:sldId xmlns:r="http://schemas.openxmlformats.org/officeDocument/2006/relationships" id="261" r:id="R812d8f79de694259"/>
    <p:sldId xmlns:r="http://schemas.openxmlformats.org/officeDocument/2006/relationships" id="262" r:id="R255838db60fe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8bb0c002f4d43" /><Relationship Type="http://schemas.openxmlformats.org/officeDocument/2006/relationships/slide" Target="/ppt/slides/slide1.xml" Id="R6a51242e93c645b3" /><Relationship Type="http://schemas.openxmlformats.org/officeDocument/2006/relationships/slide" Target="/ppt/slides/slide2.xml" Id="R06b8986254c94bbd" /><Relationship Type="http://schemas.openxmlformats.org/officeDocument/2006/relationships/slide" Target="/ppt/slides/slide3.xml" Id="R5b41fd5dae844f71" /><Relationship Type="http://schemas.openxmlformats.org/officeDocument/2006/relationships/slide" Target="/ppt/slides/slide4.xml" Id="R5654a119455a4d13" /><Relationship Type="http://schemas.openxmlformats.org/officeDocument/2006/relationships/slide" Target="/ppt/slides/slide5.xml" Id="Rc93a902f535c4b7a" /><Relationship Type="http://schemas.openxmlformats.org/officeDocument/2006/relationships/slide" Target="/ppt/slides/slide6.xml" Id="R812d8f79de694259" /><Relationship Type="http://schemas.openxmlformats.org/officeDocument/2006/relationships/slide" Target="/ppt/slides/slide7.xml" Id="R255838db60fe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e54a200bb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e78d8ae1144ed" /><Relationship Type="http://schemas.openxmlformats.org/officeDocument/2006/relationships/theme" Target="/ppt/slideMasters/theme/theme1.xml" Id="R39729e460f81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e78d8ae11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a37f2b4e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3b23e921f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d95b8c119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ba8fd7b3d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0367cf2f6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0facbba85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ee661e2443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44 453 634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47 238 968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950 445 270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