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4bd765483a49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0463e2efa54d7b"/>
  </p:sldMasterIdLst>
  <p:sldIdLst>
    <p:sldId xmlns:r="http://schemas.openxmlformats.org/officeDocument/2006/relationships" id="256" r:id="R65f1b58101ed413a"/>
    <p:sldId xmlns:r="http://schemas.openxmlformats.org/officeDocument/2006/relationships" id="257" r:id="R2ec72b6e276b4696"/>
    <p:sldId xmlns:r="http://schemas.openxmlformats.org/officeDocument/2006/relationships" id="258" r:id="R745b6e3a99da479f"/>
    <p:sldId xmlns:r="http://schemas.openxmlformats.org/officeDocument/2006/relationships" id="259" r:id="Rce39fbdac3834b6a"/>
    <p:sldId xmlns:r="http://schemas.openxmlformats.org/officeDocument/2006/relationships" id="260" r:id="R8955d24d5fe9499c"/>
    <p:sldId xmlns:r="http://schemas.openxmlformats.org/officeDocument/2006/relationships" id="261" r:id="R17f928aedf2d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0463e2efa54d7b" /><Relationship Type="http://schemas.openxmlformats.org/officeDocument/2006/relationships/slide" Target="/ppt/slides/slide1.xml" Id="R65f1b58101ed413a" /><Relationship Type="http://schemas.openxmlformats.org/officeDocument/2006/relationships/slide" Target="/ppt/slides/slide2.xml" Id="R2ec72b6e276b4696" /><Relationship Type="http://schemas.openxmlformats.org/officeDocument/2006/relationships/slide" Target="/ppt/slides/slide3.xml" Id="R745b6e3a99da479f" /><Relationship Type="http://schemas.openxmlformats.org/officeDocument/2006/relationships/slide" Target="/ppt/slides/slide4.xml" Id="Rce39fbdac3834b6a" /><Relationship Type="http://schemas.openxmlformats.org/officeDocument/2006/relationships/slide" Target="/ppt/slides/slide5.xml" Id="R8955d24d5fe9499c" /><Relationship Type="http://schemas.openxmlformats.org/officeDocument/2006/relationships/slide" Target="/ppt/slides/slide6.xml" Id="R17f928aedf2d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8df3ef28549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6be33b622453c" /><Relationship Type="http://schemas.openxmlformats.org/officeDocument/2006/relationships/theme" Target="/ppt/slideMasters/theme/theme1.xml" Id="R28e79f5884ce43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76be33b62245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955c19a0c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90dcc3af04c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80bb277e648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0e6622b7144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a69122d7b4c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c3e4b4dc74e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DAMMEN BRIT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950 460 121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