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b7415dc2c54c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def0a994e34bc0"/>
  </p:sldMasterIdLst>
  <p:sldIdLst>
    <p:sldId xmlns:r="http://schemas.openxmlformats.org/officeDocument/2006/relationships" id="256" r:id="Red385983710f4a4f"/>
    <p:sldId xmlns:r="http://schemas.openxmlformats.org/officeDocument/2006/relationships" id="257" r:id="Rcb175a20ad6e4992"/>
    <p:sldId xmlns:r="http://schemas.openxmlformats.org/officeDocument/2006/relationships" id="258" r:id="R4fa46942b773426e"/>
    <p:sldId xmlns:r="http://schemas.openxmlformats.org/officeDocument/2006/relationships" id="259" r:id="Reab32105243b400a"/>
    <p:sldId xmlns:r="http://schemas.openxmlformats.org/officeDocument/2006/relationships" id="260" r:id="Re86f5066e01a42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ef0a994e34bc0" /><Relationship Type="http://schemas.openxmlformats.org/officeDocument/2006/relationships/slide" Target="/ppt/slides/slide1.xml" Id="Red385983710f4a4f" /><Relationship Type="http://schemas.openxmlformats.org/officeDocument/2006/relationships/slide" Target="/ppt/slides/slide2.xml" Id="Rcb175a20ad6e4992" /><Relationship Type="http://schemas.openxmlformats.org/officeDocument/2006/relationships/slide" Target="/ppt/slides/slide3.xml" Id="R4fa46942b773426e" /><Relationship Type="http://schemas.openxmlformats.org/officeDocument/2006/relationships/slide" Target="/ppt/slides/slide4.xml" Id="Reab32105243b400a" /><Relationship Type="http://schemas.openxmlformats.org/officeDocument/2006/relationships/slide" Target="/ppt/slides/slide5.xml" Id="Re86f5066e01a42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6dbc024f0a4d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e185e8b474b5f" /><Relationship Type="http://schemas.openxmlformats.org/officeDocument/2006/relationships/theme" Target="/ppt/slideMasters/theme/theme1.xml" Id="R60b8054af9b546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9e185e8b474b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1a930f7944b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7438ffd1848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1042f733f4d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a816daa7848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9a23a867b41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 CONSULT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950 460 121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