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754f44d6a94d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e858e37033493b"/>
  </p:sldMasterIdLst>
  <p:sldIdLst>
    <p:sldId xmlns:r="http://schemas.openxmlformats.org/officeDocument/2006/relationships" id="256" r:id="R061c8741b0354da5"/>
    <p:sldId xmlns:r="http://schemas.openxmlformats.org/officeDocument/2006/relationships" id="257" r:id="Reebc672e1bf24ad2"/>
    <p:sldId xmlns:r="http://schemas.openxmlformats.org/officeDocument/2006/relationships" id="258" r:id="R090167eb80264767"/>
    <p:sldId xmlns:r="http://schemas.openxmlformats.org/officeDocument/2006/relationships" id="259" r:id="R221b82e05bb64fb5"/>
    <p:sldId xmlns:r="http://schemas.openxmlformats.org/officeDocument/2006/relationships" id="260" r:id="R3da19f3fbac84264"/>
    <p:sldId xmlns:r="http://schemas.openxmlformats.org/officeDocument/2006/relationships" id="261" r:id="R920e4bd186a14f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e858e37033493b" /><Relationship Type="http://schemas.openxmlformats.org/officeDocument/2006/relationships/slide" Target="/ppt/slides/slide1.xml" Id="R061c8741b0354da5" /><Relationship Type="http://schemas.openxmlformats.org/officeDocument/2006/relationships/slide" Target="/ppt/slides/slide2.xml" Id="Reebc672e1bf24ad2" /><Relationship Type="http://schemas.openxmlformats.org/officeDocument/2006/relationships/slide" Target="/ppt/slides/slide3.xml" Id="R090167eb80264767" /><Relationship Type="http://schemas.openxmlformats.org/officeDocument/2006/relationships/slide" Target="/ppt/slides/slide4.xml" Id="R221b82e05bb64fb5" /><Relationship Type="http://schemas.openxmlformats.org/officeDocument/2006/relationships/slide" Target="/ppt/slides/slide5.xml" Id="R3da19f3fbac84264" /><Relationship Type="http://schemas.openxmlformats.org/officeDocument/2006/relationships/slide" Target="/ppt/slides/slide6.xml" Id="R920e4bd186a14f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21aa3445b346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95d706083492e" /><Relationship Type="http://schemas.openxmlformats.org/officeDocument/2006/relationships/theme" Target="/ppt/slideMasters/theme/theme1.xml" Id="R086a3619965944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095d70608349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359221bc143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14f6a828d44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c4b88a84b47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74668fd2741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6e4c39eae4b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c23bfbed54b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NARVIK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NARVIK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21 762 749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2 373 413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1 851 953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3 054 025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8 326 057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Skistua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8515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96 46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950 485 922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