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2d84ab30e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b5d395a544ad0"/>
  </p:sldMasterIdLst>
  <p:sldIdLst>
    <p:sldId xmlns:r="http://schemas.openxmlformats.org/officeDocument/2006/relationships" id="256" r:id="Rb1a7fa7f4ec9409c"/>
    <p:sldId xmlns:r="http://schemas.openxmlformats.org/officeDocument/2006/relationships" id="257" r:id="Reef715733b6a437d"/>
    <p:sldId xmlns:r="http://schemas.openxmlformats.org/officeDocument/2006/relationships" id="258" r:id="R8a9abd2fffd4421c"/>
    <p:sldId xmlns:r="http://schemas.openxmlformats.org/officeDocument/2006/relationships" id="259" r:id="Rfc48bf4b1aaa403f"/>
    <p:sldId xmlns:r="http://schemas.openxmlformats.org/officeDocument/2006/relationships" id="260" r:id="R68cc50cfc3004f39"/>
    <p:sldId xmlns:r="http://schemas.openxmlformats.org/officeDocument/2006/relationships" id="261" r:id="Rab7baae94d1a4d98"/>
    <p:sldId xmlns:r="http://schemas.openxmlformats.org/officeDocument/2006/relationships" id="262" r:id="R49bdd06b9e12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b5d395a544ad0" /><Relationship Type="http://schemas.openxmlformats.org/officeDocument/2006/relationships/slide" Target="/ppt/slides/slide1.xml" Id="Rb1a7fa7f4ec9409c" /><Relationship Type="http://schemas.openxmlformats.org/officeDocument/2006/relationships/slide" Target="/ppt/slides/slide2.xml" Id="Reef715733b6a437d" /><Relationship Type="http://schemas.openxmlformats.org/officeDocument/2006/relationships/slide" Target="/ppt/slides/slide3.xml" Id="R8a9abd2fffd4421c" /><Relationship Type="http://schemas.openxmlformats.org/officeDocument/2006/relationships/slide" Target="/ppt/slides/slide4.xml" Id="Rfc48bf4b1aaa403f" /><Relationship Type="http://schemas.openxmlformats.org/officeDocument/2006/relationships/slide" Target="/ppt/slides/slide5.xml" Id="R68cc50cfc3004f39" /><Relationship Type="http://schemas.openxmlformats.org/officeDocument/2006/relationships/slide" Target="/ppt/slides/slide6.xml" Id="Rab7baae94d1a4d98" /><Relationship Type="http://schemas.openxmlformats.org/officeDocument/2006/relationships/slide" Target="/ppt/slides/slide7.xml" Id="R49bdd06b9e12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9655ffaf2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fc41ee5f0410f" /><Relationship Type="http://schemas.openxmlformats.org/officeDocument/2006/relationships/theme" Target="/ppt/slideMasters/theme/theme1.xml" Id="Rce0468877377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bfc41ee5f0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76136d48e42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6b1b427cf42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9ba4e6b90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d440d23114b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b64cf80fe41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3b382f4c34b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b0a5e409641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