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921f61ab714c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f6ad9e6fe1456e"/>
  </p:sldMasterIdLst>
  <p:sldIdLst>
    <p:sldId xmlns:r="http://schemas.openxmlformats.org/officeDocument/2006/relationships" id="256" r:id="R6c515648d88c4993"/>
    <p:sldId xmlns:r="http://schemas.openxmlformats.org/officeDocument/2006/relationships" id="257" r:id="R9d782c6b9ff641b6"/>
    <p:sldId xmlns:r="http://schemas.openxmlformats.org/officeDocument/2006/relationships" id="258" r:id="R0be62eebe8534dad"/>
    <p:sldId xmlns:r="http://schemas.openxmlformats.org/officeDocument/2006/relationships" id="259" r:id="R07fcaf91bf624df8"/>
    <p:sldId xmlns:r="http://schemas.openxmlformats.org/officeDocument/2006/relationships" id="260" r:id="R6b2d1a78b0114f3f"/>
    <p:sldId xmlns:r="http://schemas.openxmlformats.org/officeDocument/2006/relationships" id="261" r:id="R3ca9285e81684c14"/>
    <p:sldId xmlns:r="http://schemas.openxmlformats.org/officeDocument/2006/relationships" id="262" r:id="Rbdf52cf21d2242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f6ad9e6fe1456e" /><Relationship Type="http://schemas.openxmlformats.org/officeDocument/2006/relationships/slide" Target="/ppt/slides/slide1.xml" Id="R6c515648d88c4993" /><Relationship Type="http://schemas.openxmlformats.org/officeDocument/2006/relationships/slide" Target="/ppt/slides/slide2.xml" Id="R9d782c6b9ff641b6" /><Relationship Type="http://schemas.openxmlformats.org/officeDocument/2006/relationships/slide" Target="/ppt/slides/slide3.xml" Id="R0be62eebe8534dad" /><Relationship Type="http://schemas.openxmlformats.org/officeDocument/2006/relationships/slide" Target="/ppt/slides/slide4.xml" Id="R07fcaf91bf624df8" /><Relationship Type="http://schemas.openxmlformats.org/officeDocument/2006/relationships/slide" Target="/ppt/slides/slide5.xml" Id="R6b2d1a78b0114f3f" /><Relationship Type="http://schemas.openxmlformats.org/officeDocument/2006/relationships/slide" Target="/ppt/slides/slide6.xml" Id="R3ca9285e81684c14" /><Relationship Type="http://schemas.openxmlformats.org/officeDocument/2006/relationships/slide" Target="/ppt/slides/slide7.xml" Id="Rbdf52cf21d2242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c0f1f0704a4e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40f00b8044aee" /><Relationship Type="http://schemas.openxmlformats.org/officeDocument/2006/relationships/theme" Target="/ppt/slideMasters/theme/theme1.xml" Id="R4ead2e4a78fe46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040f00b8044a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5b9db6b0a4e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617f9cae848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04bcd29a44b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9db8f61a144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5061024af44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e75d355b943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8edaa6dfb48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ØKORÅD EVENSKJER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ØKORÅD EVENSKJER AS ble etablert [år] og holder til i Evenskjer.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13 943 526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3 325 214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2 524 554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6 847 140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ØKORÅD EVENSKJER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9440 Evenskjer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08 99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950 533 676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