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248bc3d0a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01710373b4605"/>
  </p:sldMasterIdLst>
  <p:sldIdLst>
    <p:sldId xmlns:r="http://schemas.openxmlformats.org/officeDocument/2006/relationships" id="256" r:id="Rd675b20a652b4902"/>
    <p:sldId xmlns:r="http://schemas.openxmlformats.org/officeDocument/2006/relationships" id="257" r:id="R95a144eebbeb4a93"/>
    <p:sldId xmlns:r="http://schemas.openxmlformats.org/officeDocument/2006/relationships" id="258" r:id="R6aaf50ce57e84583"/>
    <p:sldId xmlns:r="http://schemas.openxmlformats.org/officeDocument/2006/relationships" id="259" r:id="R53207de8495642d7"/>
    <p:sldId xmlns:r="http://schemas.openxmlformats.org/officeDocument/2006/relationships" id="260" r:id="R54dd5f3c740a4f47"/>
    <p:sldId xmlns:r="http://schemas.openxmlformats.org/officeDocument/2006/relationships" id="261" r:id="Rae2845eee799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01710373b4605" /><Relationship Type="http://schemas.openxmlformats.org/officeDocument/2006/relationships/slide" Target="/ppt/slides/slide1.xml" Id="Rd675b20a652b4902" /><Relationship Type="http://schemas.openxmlformats.org/officeDocument/2006/relationships/slide" Target="/ppt/slides/slide2.xml" Id="R95a144eebbeb4a93" /><Relationship Type="http://schemas.openxmlformats.org/officeDocument/2006/relationships/slide" Target="/ppt/slides/slide3.xml" Id="R6aaf50ce57e84583" /><Relationship Type="http://schemas.openxmlformats.org/officeDocument/2006/relationships/slide" Target="/ppt/slides/slide4.xml" Id="R53207de8495642d7" /><Relationship Type="http://schemas.openxmlformats.org/officeDocument/2006/relationships/slide" Target="/ppt/slides/slide5.xml" Id="R54dd5f3c740a4f47" /><Relationship Type="http://schemas.openxmlformats.org/officeDocument/2006/relationships/slide" Target="/ppt/slides/slide6.xml" Id="Rae2845eee799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8309948fe4e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1e68174a84ca8" /><Relationship Type="http://schemas.openxmlformats.org/officeDocument/2006/relationships/theme" Target="/ppt/slideMasters/theme/theme1.xml" Id="R9f2272c0f19a4a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1e68174a84c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f1c15701a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4c397c4e54d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3522a4d5e4b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c33471c5e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1ebe3438d45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b340982b848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SUBSTANTIA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SUBSTANTIA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950 589 302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