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4769a1c2fc43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526694bd2749ed"/>
  </p:sldMasterIdLst>
  <p:sldIdLst>
    <p:sldId xmlns:r="http://schemas.openxmlformats.org/officeDocument/2006/relationships" id="256" r:id="Rc7adc596539e4b73"/>
    <p:sldId xmlns:r="http://schemas.openxmlformats.org/officeDocument/2006/relationships" id="257" r:id="R04c797f64622466e"/>
    <p:sldId xmlns:r="http://schemas.openxmlformats.org/officeDocument/2006/relationships" id="258" r:id="Rbf5029b01b1d4c6a"/>
    <p:sldId xmlns:r="http://schemas.openxmlformats.org/officeDocument/2006/relationships" id="259" r:id="R5cd68dfbd8814c72"/>
    <p:sldId xmlns:r="http://schemas.openxmlformats.org/officeDocument/2006/relationships" id="260" r:id="R91799ecc8e1d4de2"/>
    <p:sldId xmlns:r="http://schemas.openxmlformats.org/officeDocument/2006/relationships" id="261" r:id="R88c349269cee4a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526694bd2749ed" /><Relationship Type="http://schemas.openxmlformats.org/officeDocument/2006/relationships/slide" Target="/ppt/slides/slide1.xml" Id="Rc7adc596539e4b73" /><Relationship Type="http://schemas.openxmlformats.org/officeDocument/2006/relationships/slide" Target="/ppt/slides/slide2.xml" Id="R04c797f64622466e" /><Relationship Type="http://schemas.openxmlformats.org/officeDocument/2006/relationships/slide" Target="/ppt/slides/slide3.xml" Id="Rbf5029b01b1d4c6a" /><Relationship Type="http://schemas.openxmlformats.org/officeDocument/2006/relationships/slide" Target="/ppt/slides/slide4.xml" Id="R5cd68dfbd8814c72" /><Relationship Type="http://schemas.openxmlformats.org/officeDocument/2006/relationships/slide" Target="/ppt/slides/slide5.xml" Id="R91799ecc8e1d4de2" /><Relationship Type="http://schemas.openxmlformats.org/officeDocument/2006/relationships/slide" Target="/ppt/slides/slide6.xml" Id="R88c349269cee4a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ea034170ab4f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c002ff9ea4fb0" /><Relationship Type="http://schemas.openxmlformats.org/officeDocument/2006/relationships/theme" Target="/ppt/slideMasters/theme/theme1.xml" Id="R2ca85d1aef594b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8c002ff9ea4f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d7cfa6557848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83ad03ef349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88d5052714a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0c542708649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a8d798c02e40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c090e8b5643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RJUKAN OG TINN BOLIGBYGGELAG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RJUKAN OG TINN BOLIGBYGGELAG ble etablert [år] og holder til i Rjukan.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6 452 540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679 539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873 103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963 455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4 330 149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3660 Rjukan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08 12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post@rjukan.bbl.no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www.rtbbl.no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950 646 128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RJUKAN OG TINN BOLIGBYGGELAG</a:t>
            </a:r>
          </a:p>
        </p:txBody>
      </p:sp>
    </p:spTree>
  </p:cSld>
  <p:clrMapOvr>
    <a:masterClrMapping xmlns:a="http://schemas.openxmlformats.org/drawingml/2006/main"/>
  </p:clrMapOvr>
</p:sld>
</file>