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085da7cf8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b8f59fcb0e4a04"/>
  </p:sldMasterIdLst>
  <p:sldIdLst>
    <p:sldId xmlns:r="http://schemas.openxmlformats.org/officeDocument/2006/relationships" id="256" r:id="R32da82bb335c44b0"/>
    <p:sldId xmlns:r="http://schemas.openxmlformats.org/officeDocument/2006/relationships" id="257" r:id="R4670bbe63195484d"/>
    <p:sldId xmlns:r="http://schemas.openxmlformats.org/officeDocument/2006/relationships" id="258" r:id="Re90e18a235a542b6"/>
    <p:sldId xmlns:r="http://schemas.openxmlformats.org/officeDocument/2006/relationships" id="259" r:id="R0e273256465b4b93"/>
    <p:sldId xmlns:r="http://schemas.openxmlformats.org/officeDocument/2006/relationships" id="260" r:id="R4dee7d8872714a5c"/>
    <p:sldId xmlns:r="http://schemas.openxmlformats.org/officeDocument/2006/relationships" id="261" r:id="R05c1b7bb00e6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8f59fcb0e4a04" /><Relationship Type="http://schemas.openxmlformats.org/officeDocument/2006/relationships/slide" Target="/ppt/slides/slide1.xml" Id="R32da82bb335c44b0" /><Relationship Type="http://schemas.openxmlformats.org/officeDocument/2006/relationships/slide" Target="/ppt/slides/slide2.xml" Id="R4670bbe63195484d" /><Relationship Type="http://schemas.openxmlformats.org/officeDocument/2006/relationships/slide" Target="/ppt/slides/slide3.xml" Id="Re90e18a235a542b6" /><Relationship Type="http://schemas.openxmlformats.org/officeDocument/2006/relationships/slide" Target="/ppt/slides/slide4.xml" Id="R0e273256465b4b93" /><Relationship Type="http://schemas.openxmlformats.org/officeDocument/2006/relationships/slide" Target="/ppt/slides/slide5.xml" Id="R4dee7d8872714a5c" /><Relationship Type="http://schemas.openxmlformats.org/officeDocument/2006/relationships/slide" Target="/ppt/slides/slide6.xml" Id="R05c1b7bb00e6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85b831b4c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275f0c44945f2" /><Relationship Type="http://schemas.openxmlformats.org/officeDocument/2006/relationships/theme" Target="/ppt/slideMasters/theme/theme1.xml" Id="R99315914efb4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6275f0c449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35389f7b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fb91617e944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81132dbbd41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c8478375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a6613b0ec41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7e8ba2fab43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KRAGERØ BOLIG OG 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KRAGERØ BOLIG OG BYGGELAG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9 542 692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15 935 311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59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post@kragero-bbl.no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www.kragero-bbl.no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950 715 685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BOLIG OG BYGGELAG</a:t>
            </a:r>
          </a:p>
        </p:txBody>
      </p:sp>
    </p:spTree>
  </p:cSld>
  <p:clrMapOvr>
    <a:masterClrMapping xmlns:a="http://schemas.openxmlformats.org/drawingml/2006/main"/>
  </p:clrMapOvr>
</p:sld>
</file>