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45d485fe1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6a828c98e4fad"/>
  </p:sldMasterIdLst>
  <p:sldIdLst>
    <p:sldId xmlns:r="http://schemas.openxmlformats.org/officeDocument/2006/relationships" id="256" r:id="R53b10bd579fc4adc"/>
    <p:sldId xmlns:r="http://schemas.openxmlformats.org/officeDocument/2006/relationships" id="257" r:id="Rc46033fb576d4f2d"/>
    <p:sldId xmlns:r="http://schemas.openxmlformats.org/officeDocument/2006/relationships" id="258" r:id="Rf8c2115208d44f6c"/>
    <p:sldId xmlns:r="http://schemas.openxmlformats.org/officeDocument/2006/relationships" id="259" r:id="Raea6602ca97d42e0"/>
    <p:sldId xmlns:r="http://schemas.openxmlformats.org/officeDocument/2006/relationships" id="260" r:id="R3d10939484cd4f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6a828c98e4fad" /><Relationship Type="http://schemas.openxmlformats.org/officeDocument/2006/relationships/slide" Target="/ppt/slides/slide1.xml" Id="R53b10bd579fc4adc" /><Relationship Type="http://schemas.openxmlformats.org/officeDocument/2006/relationships/slide" Target="/ppt/slides/slide2.xml" Id="Rc46033fb576d4f2d" /><Relationship Type="http://schemas.openxmlformats.org/officeDocument/2006/relationships/slide" Target="/ppt/slides/slide3.xml" Id="Rf8c2115208d44f6c" /><Relationship Type="http://schemas.openxmlformats.org/officeDocument/2006/relationships/slide" Target="/ppt/slides/slide4.xml" Id="Raea6602ca97d42e0" /><Relationship Type="http://schemas.openxmlformats.org/officeDocument/2006/relationships/slide" Target="/ppt/slides/slide5.xml" Id="R3d10939484cd4f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668ed87074e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860180f24acb" /><Relationship Type="http://schemas.openxmlformats.org/officeDocument/2006/relationships/theme" Target="/ppt/slideMasters/theme/theme1.xml" Id="R333333c6e5f0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4860180f2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892d6d473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e28aa4e3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861450b64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5d43a8eb0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fc7e21de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