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55fa88c6324b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187fa70d17c489c"/>
  </p:sldMasterIdLst>
  <p:sldIdLst>
    <p:sldId xmlns:r="http://schemas.openxmlformats.org/officeDocument/2006/relationships" id="256" r:id="R121a39ff04654f6d"/>
    <p:sldId xmlns:r="http://schemas.openxmlformats.org/officeDocument/2006/relationships" id="257" r:id="Rb6a13100576748b3"/>
    <p:sldId xmlns:r="http://schemas.openxmlformats.org/officeDocument/2006/relationships" id="258" r:id="R947506609bbd44e5"/>
    <p:sldId xmlns:r="http://schemas.openxmlformats.org/officeDocument/2006/relationships" id="259" r:id="Reb4ec0c62f7c443f"/>
    <p:sldId xmlns:r="http://schemas.openxmlformats.org/officeDocument/2006/relationships" id="260" r:id="Rcef14bb8bd5a4d89"/>
    <p:sldId xmlns:r="http://schemas.openxmlformats.org/officeDocument/2006/relationships" id="261" r:id="R725cfcca85df4126"/>
    <p:sldId xmlns:r="http://schemas.openxmlformats.org/officeDocument/2006/relationships" id="262" r:id="R5dd19fe104c94c1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87fa70d17c489c" /><Relationship Type="http://schemas.openxmlformats.org/officeDocument/2006/relationships/slide" Target="/ppt/slides/slide1.xml" Id="R121a39ff04654f6d" /><Relationship Type="http://schemas.openxmlformats.org/officeDocument/2006/relationships/slide" Target="/ppt/slides/slide2.xml" Id="Rb6a13100576748b3" /><Relationship Type="http://schemas.openxmlformats.org/officeDocument/2006/relationships/slide" Target="/ppt/slides/slide3.xml" Id="R947506609bbd44e5" /><Relationship Type="http://schemas.openxmlformats.org/officeDocument/2006/relationships/slide" Target="/ppt/slides/slide4.xml" Id="Reb4ec0c62f7c443f" /><Relationship Type="http://schemas.openxmlformats.org/officeDocument/2006/relationships/slide" Target="/ppt/slides/slide5.xml" Id="Rcef14bb8bd5a4d89" /><Relationship Type="http://schemas.openxmlformats.org/officeDocument/2006/relationships/slide" Target="/ppt/slides/slide6.xml" Id="R725cfcca85df4126" /><Relationship Type="http://schemas.openxmlformats.org/officeDocument/2006/relationships/slide" Target="/ppt/slides/slide7.xml" Id="R5dd19fe104c94c1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d875b0506d46c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1cd37f24ee4aab" /><Relationship Type="http://schemas.openxmlformats.org/officeDocument/2006/relationships/theme" Target="/ppt/slideMasters/theme/theme1.xml" Id="R10ee037f083b49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71cd37f24ee4aa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e7ee64072e47b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c07652417647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1aed84f8fd481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bd7b1227aa40c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ce6f0dae38470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088ee889bb4a5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8226ffee93414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OSLO BILAUKSJON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BILAUKSJON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 BILAUKSJON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BILAUKSJON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BILAUKSJON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BILAUKSJON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2019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56 674 115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457 089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358 421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1 098 129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3 762 029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BILAUKSJON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AUKSJONEN.NO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BILAUKSJON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950 876 166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BILAUKSJON AS</a:t>
            </a:r>
          </a:p>
        </p:txBody>
      </p:sp>
    </p:spTree>
  </p:cSld>
  <p:clrMapOvr>
    <a:masterClrMapping xmlns:a="http://schemas.openxmlformats.org/drawingml/2006/main"/>
  </p:clrMapOvr>
</p:sld>
</file>