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12f22c866a4d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64e6bb3e34fee"/>
  </p:sldMasterIdLst>
  <p:sldIdLst>
    <p:sldId xmlns:r="http://schemas.openxmlformats.org/officeDocument/2006/relationships" id="256" r:id="Rbd6c18dee3e54392"/>
    <p:sldId xmlns:r="http://schemas.openxmlformats.org/officeDocument/2006/relationships" id="257" r:id="R1cc4f91c16754df8"/>
    <p:sldId xmlns:r="http://schemas.openxmlformats.org/officeDocument/2006/relationships" id="258" r:id="R35e6648070b34e33"/>
    <p:sldId xmlns:r="http://schemas.openxmlformats.org/officeDocument/2006/relationships" id="259" r:id="Rdde4767412d94304"/>
    <p:sldId xmlns:r="http://schemas.openxmlformats.org/officeDocument/2006/relationships" id="260" r:id="R075b89e070b24425"/>
    <p:sldId xmlns:r="http://schemas.openxmlformats.org/officeDocument/2006/relationships" id="261" r:id="R3bb128dd73b049d4"/>
    <p:sldId xmlns:r="http://schemas.openxmlformats.org/officeDocument/2006/relationships" id="262" r:id="R7b99fd81ad40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64e6bb3e34fee" /><Relationship Type="http://schemas.openxmlformats.org/officeDocument/2006/relationships/slide" Target="/ppt/slides/slide1.xml" Id="Rbd6c18dee3e54392" /><Relationship Type="http://schemas.openxmlformats.org/officeDocument/2006/relationships/slide" Target="/ppt/slides/slide2.xml" Id="R1cc4f91c16754df8" /><Relationship Type="http://schemas.openxmlformats.org/officeDocument/2006/relationships/slide" Target="/ppt/slides/slide3.xml" Id="R35e6648070b34e33" /><Relationship Type="http://schemas.openxmlformats.org/officeDocument/2006/relationships/slide" Target="/ppt/slides/slide4.xml" Id="Rdde4767412d94304" /><Relationship Type="http://schemas.openxmlformats.org/officeDocument/2006/relationships/slide" Target="/ppt/slides/slide5.xml" Id="R075b89e070b24425" /><Relationship Type="http://schemas.openxmlformats.org/officeDocument/2006/relationships/slide" Target="/ppt/slides/slide6.xml" Id="R3bb128dd73b049d4" /><Relationship Type="http://schemas.openxmlformats.org/officeDocument/2006/relationships/slide" Target="/ppt/slides/slide7.xml" Id="R7b99fd81ad40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89bb851dc4b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0a5daf73b475f" /><Relationship Type="http://schemas.openxmlformats.org/officeDocument/2006/relationships/theme" Target="/ppt/slideMasters/theme/theme1.xml" Id="R014b0922a26c4b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00a5daf73b47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552c1b6d743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0e84219284c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febd7fc9b4b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4b25e4c6646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8b63ad5b545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40a9cd6b34f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36e1b70824a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UR OPTIKK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UR OPTIKK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2 202 532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2 829 526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87 61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950 932 821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