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d3051d47e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95be18da54823"/>
  </p:sldMasterIdLst>
  <p:sldIdLst>
    <p:sldId xmlns:r="http://schemas.openxmlformats.org/officeDocument/2006/relationships" id="256" r:id="R2501ef1c1d31404e"/>
    <p:sldId xmlns:r="http://schemas.openxmlformats.org/officeDocument/2006/relationships" id="257" r:id="R228809e173ab4bcf"/>
    <p:sldId xmlns:r="http://schemas.openxmlformats.org/officeDocument/2006/relationships" id="258" r:id="Rc456ae7ba87c48b8"/>
    <p:sldId xmlns:r="http://schemas.openxmlformats.org/officeDocument/2006/relationships" id="259" r:id="R7d3adc951f7a49af"/>
    <p:sldId xmlns:r="http://schemas.openxmlformats.org/officeDocument/2006/relationships" id="260" r:id="Rdeb776e846ec47d7"/>
    <p:sldId xmlns:r="http://schemas.openxmlformats.org/officeDocument/2006/relationships" id="261" r:id="Rcb0de4fde22943cb"/>
    <p:sldId xmlns:r="http://schemas.openxmlformats.org/officeDocument/2006/relationships" id="262" r:id="R0a820329f49c4e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95be18da54823" /><Relationship Type="http://schemas.openxmlformats.org/officeDocument/2006/relationships/slide" Target="/ppt/slides/slide1.xml" Id="R2501ef1c1d31404e" /><Relationship Type="http://schemas.openxmlformats.org/officeDocument/2006/relationships/slide" Target="/ppt/slides/slide2.xml" Id="R228809e173ab4bcf" /><Relationship Type="http://schemas.openxmlformats.org/officeDocument/2006/relationships/slide" Target="/ppt/slides/slide3.xml" Id="Rc456ae7ba87c48b8" /><Relationship Type="http://schemas.openxmlformats.org/officeDocument/2006/relationships/slide" Target="/ppt/slides/slide4.xml" Id="R7d3adc951f7a49af" /><Relationship Type="http://schemas.openxmlformats.org/officeDocument/2006/relationships/slide" Target="/ppt/slides/slide5.xml" Id="Rdeb776e846ec47d7" /><Relationship Type="http://schemas.openxmlformats.org/officeDocument/2006/relationships/slide" Target="/ppt/slides/slide6.xml" Id="Rcb0de4fde22943cb" /><Relationship Type="http://schemas.openxmlformats.org/officeDocument/2006/relationships/slide" Target="/ppt/slides/slide7.xml" Id="R0a820329f49c4e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4eb682b4d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4b0294c694554" /><Relationship Type="http://schemas.openxmlformats.org/officeDocument/2006/relationships/theme" Target="/ppt/slideMasters/theme/theme1.xml" Id="R967b52df800b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4b0294c69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6f95fce4d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9cb63ae314e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02adbf8d344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b6dd4eac546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d0dea5f0c47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df3d966b547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152ad1dc2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52 208 156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14,2 %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