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7b59b3d41648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7253b4891b485d"/>
  </p:sldMasterIdLst>
  <p:sldIdLst>
    <p:sldId xmlns:r="http://schemas.openxmlformats.org/officeDocument/2006/relationships" id="256" r:id="R91b927b70e964673"/>
    <p:sldId xmlns:r="http://schemas.openxmlformats.org/officeDocument/2006/relationships" id="257" r:id="R48e1bbde2ce84664"/>
    <p:sldId xmlns:r="http://schemas.openxmlformats.org/officeDocument/2006/relationships" id="258" r:id="R078616a3a36447b1"/>
    <p:sldId xmlns:r="http://schemas.openxmlformats.org/officeDocument/2006/relationships" id="259" r:id="R74f6a5307c7740c8"/>
    <p:sldId xmlns:r="http://schemas.openxmlformats.org/officeDocument/2006/relationships" id="260" r:id="R14a806d198534518"/>
    <p:sldId xmlns:r="http://schemas.openxmlformats.org/officeDocument/2006/relationships" id="261" r:id="R088805d167f64b25"/>
    <p:sldId xmlns:r="http://schemas.openxmlformats.org/officeDocument/2006/relationships" id="262" r:id="R08032fb6658440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7253b4891b485d" /><Relationship Type="http://schemas.openxmlformats.org/officeDocument/2006/relationships/slide" Target="/ppt/slides/slide1.xml" Id="R91b927b70e964673" /><Relationship Type="http://schemas.openxmlformats.org/officeDocument/2006/relationships/slide" Target="/ppt/slides/slide2.xml" Id="R48e1bbde2ce84664" /><Relationship Type="http://schemas.openxmlformats.org/officeDocument/2006/relationships/slide" Target="/ppt/slides/slide3.xml" Id="R078616a3a36447b1" /><Relationship Type="http://schemas.openxmlformats.org/officeDocument/2006/relationships/slide" Target="/ppt/slides/slide4.xml" Id="R74f6a5307c7740c8" /><Relationship Type="http://schemas.openxmlformats.org/officeDocument/2006/relationships/slide" Target="/ppt/slides/slide5.xml" Id="R14a806d198534518" /><Relationship Type="http://schemas.openxmlformats.org/officeDocument/2006/relationships/slide" Target="/ppt/slides/slide6.xml" Id="R088805d167f64b25" /><Relationship Type="http://schemas.openxmlformats.org/officeDocument/2006/relationships/slide" Target="/ppt/slides/slide7.xml" Id="R08032fb6658440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3fac57a5e146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f895a1ad14700" /><Relationship Type="http://schemas.openxmlformats.org/officeDocument/2006/relationships/theme" Target="/ppt/slideMasters/theme/theme1.xml" Id="R91f83b673c2e42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6f895a1ad147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b44fb429e41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d55c759ff43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29c52e03a4f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8f26493ab47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f84ced5b64e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bbb355ffe4f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850187cd54b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NAMCON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NAMCON AS ble etablert [år] og holder til i Florvåg.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721 927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229 651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407 246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8 223 371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8 248 042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NAMTVEDT HALVOR GUNNAR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NAMTVEDT NINA MARIE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NAMTVEDT SIREN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SKJØNDAL HILDE NAMTVEDT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TUV KRISTIN NAMTVEDT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5305 Florvåg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14 15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951 187 607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NAMCON AS</a:t>
            </a:r>
          </a:p>
        </p:txBody>
      </p:sp>
    </p:spTree>
  </p:cSld>
  <p:clrMapOvr>
    <a:masterClrMapping xmlns:a="http://schemas.openxmlformats.org/drawingml/2006/main"/>
  </p:clrMapOvr>
</p:sld>
</file>