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3d6554358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036f3ff5d4f82"/>
  </p:sldMasterIdLst>
  <p:sldIdLst>
    <p:sldId xmlns:r="http://schemas.openxmlformats.org/officeDocument/2006/relationships" id="256" r:id="R818cba49b99e4daa"/>
    <p:sldId xmlns:r="http://schemas.openxmlformats.org/officeDocument/2006/relationships" id="257" r:id="R8fb6d7d8a8ab48a4"/>
    <p:sldId xmlns:r="http://schemas.openxmlformats.org/officeDocument/2006/relationships" id="258" r:id="R34fd7ccff8bd4a6d"/>
    <p:sldId xmlns:r="http://schemas.openxmlformats.org/officeDocument/2006/relationships" id="259" r:id="R4c8add3639e84bef"/>
    <p:sldId xmlns:r="http://schemas.openxmlformats.org/officeDocument/2006/relationships" id="260" r:id="R82d67d1725d64157"/>
    <p:sldId xmlns:r="http://schemas.openxmlformats.org/officeDocument/2006/relationships" id="261" r:id="Rdad497d8d2f84759"/>
    <p:sldId xmlns:r="http://schemas.openxmlformats.org/officeDocument/2006/relationships" id="262" r:id="Ra0a002ea2079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036f3ff5d4f82" /><Relationship Type="http://schemas.openxmlformats.org/officeDocument/2006/relationships/slide" Target="/ppt/slides/slide1.xml" Id="R818cba49b99e4daa" /><Relationship Type="http://schemas.openxmlformats.org/officeDocument/2006/relationships/slide" Target="/ppt/slides/slide2.xml" Id="R8fb6d7d8a8ab48a4" /><Relationship Type="http://schemas.openxmlformats.org/officeDocument/2006/relationships/slide" Target="/ppt/slides/slide3.xml" Id="R34fd7ccff8bd4a6d" /><Relationship Type="http://schemas.openxmlformats.org/officeDocument/2006/relationships/slide" Target="/ppt/slides/slide4.xml" Id="R4c8add3639e84bef" /><Relationship Type="http://schemas.openxmlformats.org/officeDocument/2006/relationships/slide" Target="/ppt/slides/slide5.xml" Id="R82d67d1725d64157" /><Relationship Type="http://schemas.openxmlformats.org/officeDocument/2006/relationships/slide" Target="/ppt/slides/slide6.xml" Id="Rdad497d8d2f84759" /><Relationship Type="http://schemas.openxmlformats.org/officeDocument/2006/relationships/slide" Target="/ppt/slides/slide7.xml" Id="Ra0a002ea2079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c5773b430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e4b11800b4d21" /><Relationship Type="http://schemas.openxmlformats.org/officeDocument/2006/relationships/theme" Target="/ppt/slideMasters/theme/theme1.xml" Id="Rfd8f5e5af91f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e4b11800b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4d74dede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a5355b93c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59afdf17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0a94b3a7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cb909e07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415f3a66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22a4d636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BETONGELEMENTER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BETONGELEMENTER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632 257 191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38 023 017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167 065 342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357 381 641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951 194 913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