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1613b849d64d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06a198de3645bd"/>
  </p:sldMasterIdLst>
  <p:sldIdLst>
    <p:sldId xmlns:r="http://schemas.openxmlformats.org/officeDocument/2006/relationships" id="256" r:id="R8530fe14e38e4896"/>
    <p:sldId xmlns:r="http://schemas.openxmlformats.org/officeDocument/2006/relationships" id="257" r:id="R0778cf7fb78242a5"/>
    <p:sldId xmlns:r="http://schemas.openxmlformats.org/officeDocument/2006/relationships" id="258" r:id="R01abbd63928a41ea"/>
    <p:sldId xmlns:r="http://schemas.openxmlformats.org/officeDocument/2006/relationships" id="259" r:id="R45c616abb4a24eb1"/>
    <p:sldId xmlns:r="http://schemas.openxmlformats.org/officeDocument/2006/relationships" id="260" r:id="R4cf232d75e934c3a"/>
    <p:sldId xmlns:r="http://schemas.openxmlformats.org/officeDocument/2006/relationships" id="261" r:id="R3699857145a5402f"/>
    <p:sldId xmlns:r="http://schemas.openxmlformats.org/officeDocument/2006/relationships" id="262" r:id="R65af1e86123c43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6a198de3645bd" /><Relationship Type="http://schemas.openxmlformats.org/officeDocument/2006/relationships/slide" Target="/ppt/slides/slide1.xml" Id="R8530fe14e38e4896" /><Relationship Type="http://schemas.openxmlformats.org/officeDocument/2006/relationships/slide" Target="/ppt/slides/slide2.xml" Id="R0778cf7fb78242a5" /><Relationship Type="http://schemas.openxmlformats.org/officeDocument/2006/relationships/slide" Target="/ppt/slides/slide3.xml" Id="R01abbd63928a41ea" /><Relationship Type="http://schemas.openxmlformats.org/officeDocument/2006/relationships/slide" Target="/ppt/slides/slide4.xml" Id="R45c616abb4a24eb1" /><Relationship Type="http://schemas.openxmlformats.org/officeDocument/2006/relationships/slide" Target="/ppt/slides/slide5.xml" Id="R4cf232d75e934c3a" /><Relationship Type="http://schemas.openxmlformats.org/officeDocument/2006/relationships/slide" Target="/ppt/slides/slide6.xml" Id="R3699857145a5402f" /><Relationship Type="http://schemas.openxmlformats.org/officeDocument/2006/relationships/slide" Target="/ppt/slides/slide7.xml" Id="R65af1e86123c43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bb9bdd4c74c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4a0af2af041ab" /><Relationship Type="http://schemas.openxmlformats.org/officeDocument/2006/relationships/theme" Target="/ppt/slideMasters/theme/theme1.xml" Id="Re1bb521064e347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d4a0af2af041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1077456da44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a1e09b01a4b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66c581a1040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bbbddba634b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551027cc74f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bd228dfb94f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c814f59e24e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 OG KJELL KARLSEN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OG KJELL KARLSEN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10 186 694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JONAS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STIAN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BENTE ELI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Hestehovveien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26 59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