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f4ae4882a4b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d26a06f3c94311"/>
  </p:sldMasterIdLst>
  <p:sldIdLst>
    <p:sldId xmlns:r="http://schemas.openxmlformats.org/officeDocument/2006/relationships" id="256" r:id="R32aa52706f1d4e3d"/>
    <p:sldId xmlns:r="http://schemas.openxmlformats.org/officeDocument/2006/relationships" id="257" r:id="Rde600351404b4130"/>
    <p:sldId xmlns:r="http://schemas.openxmlformats.org/officeDocument/2006/relationships" id="258" r:id="R13dc60d08ab5431c"/>
    <p:sldId xmlns:r="http://schemas.openxmlformats.org/officeDocument/2006/relationships" id="259" r:id="R2b72ac337138413d"/>
    <p:sldId xmlns:r="http://schemas.openxmlformats.org/officeDocument/2006/relationships" id="260" r:id="R740d3708327b4b48"/>
    <p:sldId xmlns:r="http://schemas.openxmlformats.org/officeDocument/2006/relationships" id="261" r:id="R2ed3b94cde5f4ab0"/>
    <p:sldId xmlns:r="http://schemas.openxmlformats.org/officeDocument/2006/relationships" id="262" r:id="R31ef21fb2290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26a06f3c94311" /><Relationship Type="http://schemas.openxmlformats.org/officeDocument/2006/relationships/slide" Target="/ppt/slides/slide1.xml" Id="R32aa52706f1d4e3d" /><Relationship Type="http://schemas.openxmlformats.org/officeDocument/2006/relationships/slide" Target="/ppt/slides/slide2.xml" Id="Rde600351404b4130" /><Relationship Type="http://schemas.openxmlformats.org/officeDocument/2006/relationships/slide" Target="/ppt/slides/slide3.xml" Id="R13dc60d08ab5431c" /><Relationship Type="http://schemas.openxmlformats.org/officeDocument/2006/relationships/slide" Target="/ppt/slides/slide4.xml" Id="R2b72ac337138413d" /><Relationship Type="http://schemas.openxmlformats.org/officeDocument/2006/relationships/slide" Target="/ppt/slides/slide5.xml" Id="R740d3708327b4b48" /><Relationship Type="http://schemas.openxmlformats.org/officeDocument/2006/relationships/slide" Target="/ppt/slides/slide6.xml" Id="R2ed3b94cde5f4ab0" /><Relationship Type="http://schemas.openxmlformats.org/officeDocument/2006/relationships/slide" Target="/ppt/slides/slide7.xml" Id="R31ef21fb2290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07fad6b8249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c29a97cb14006" /><Relationship Type="http://schemas.openxmlformats.org/officeDocument/2006/relationships/theme" Target="/ppt/slideMasters/theme/theme1.xml" Id="Rbc9bfa8574d1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cc29a97cb1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2fbc251a4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d1fb3a84c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8e9ce95d041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709b12054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61e7a38494e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358c3fdd0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27fd62194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VINN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 PARTNER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LEIF DE THURAH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Langvari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55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leif@vinn-partner.no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VINN PARTNER AS</a:t>
            </a:r>
          </a:p>
        </p:txBody>
      </p:sp>
    </p:spTree>
  </p:cSld>
  <p:clrMapOvr>
    <a:masterClrMapping xmlns:a="http://schemas.openxmlformats.org/drawingml/2006/main"/>
  </p:clrMapOvr>
</p:sld>
</file>