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29a831d2b4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3d9cbefd094a2c"/>
  </p:sldMasterIdLst>
  <p:sldIdLst>
    <p:sldId xmlns:r="http://schemas.openxmlformats.org/officeDocument/2006/relationships" id="256" r:id="R5c03fc91d3d748d4"/>
    <p:sldId xmlns:r="http://schemas.openxmlformats.org/officeDocument/2006/relationships" id="257" r:id="R4bcf7602b1a844c7"/>
    <p:sldId xmlns:r="http://schemas.openxmlformats.org/officeDocument/2006/relationships" id="258" r:id="R9daced6aa2304dec"/>
    <p:sldId xmlns:r="http://schemas.openxmlformats.org/officeDocument/2006/relationships" id="259" r:id="Rcf8e809ecc534c41"/>
    <p:sldId xmlns:r="http://schemas.openxmlformats.org/officeDocument/2006/relationships" id="260" r:id="R7bbd583daaeb428f"/>
    <p:sldId xmlns:r="http://schemas.openxmlformats.org/officeDocument/2006/relationships" id="261" r:id="R966b42c14b1e488a"/>
    <p:sldId xmlns:r="http://schemas.openxmlformats.org/officeDocument/2006/relationships" id="262" r:id="Rdb89d050ee48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d9cbefd094a2c" /><Relationship Type="http://schemas.openxmlformats.org/officeDocument/2006/relationships/slide" Target="/ppt/slides/slide1.xml" Id="R5c03fc91d3d748d4" /><Relationship Type="http://schemas.openxmlformats.org/officeDocument/2006/relationships/slide" Target="/ppt/slides/slide2.xml" Id="R4bcf7602b1a844c7" /><Relationship Type="http://schemas.openxmlformats.org/officeDocument/2006/relationships/slide" Target="/ppt/slides/slide3.xml" Id="R9daced6aa2304dec" /><Relationship Type="http://schemas.openxmlformats.org/officeDocument/2006/relationships/slide" Target="/ppt/slides/slide4.xml" Id="Rcf8e809ecc534c41" /><Relationship Type="http://schemas.openxmlformats.org/officeDocument/2006/relationships/slide" Target="/ppt/slides/slide5.xml" Id="R7bbd583daaeb428f" /><Relationship Type="http://schemas.openxmlformats.org/officeDocument/2006/relationships/slide" Target="/ppt/slides/slide6.xml" Id="R966b42c14b1e488a" /><Relationship Type="http://schemas.openxmlformats.org/officeDocument/2006/relationships/slide" Target="/ppt/slides/slide7.xml" Id="Rdb89d050ee48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85cf76dfa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9ed94eff2417a" /><Relationship Type="http://schemas.openxmlformats.org/officeDocument/2006/relationships/theme" Target="/ppt/slideMasters/theme/theme1.xml" Id="R6013b3e0873642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59ed94eff2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88e836804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540578c4b48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7a0d2d96f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407bdb6a7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51bf0b7c0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6cd829b0447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e79da9f0245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MATHISEN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118 310 716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1 250 035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1 057 711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18 647 407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34 888 305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ØYSTEIN  –  51,5 %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MORTEN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MIDTMOEN STEIN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VEBJØRN HØISVEEN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Jemtlandsvegen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951 648 736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MATHISEN AS</a:t>
            </a:r>
          </a:p>
        </p:txBody>
      </p:sp>
    </p:spTree>
  </p:cSld>
  <p:clrMapOvr>
    <a:masterClrMapping xmlns:a="http://schemas.openxmlformats.org/drawingml/2006/main"/>
  </p:clrMapOvr>
</p:sld>
</file>