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d24a17217e419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560c9875d8c49a5"/>
  </p:sldMasterIdLst>
  <p:sldIdLst>
    <p:sldId xmlns:r="http://schemas.openxmlformats.org/officeDocument/2006/relationships" id="256" r:id="R650966270b8f46a5"/>
    <p:sldId xmlns:r="http://schemas.openxmlformats.org/officeDocument/2006/relationships" id="257" r:id="Rb05ecd8bf86d4534"/>
    <p:sldId xmlns:r="http://schemas.openxmlformats.org/officeDocument/2006/relationships" id="258" r:id="R29d2671c71564b6f"/>
    <p:sldId xmlns:r="http://schemas.openxmlformats.org/officeDocument/2006/relationships" id="259" r:id="Ra5c404dbcca948e8"/>
    <p:sldId xmlns:r="http://schemas.openxmlformats.org/officeDocument/2006/relationships" id="260" r:id="R0c83a805f5b04db6"/>
    <p:sldId xmlns:r="http://schemas.openxmlformats.org/officeDocument/2006/relationships" id="261" r:id="R0c3ae27f46b04ffe"/>
    <p:sldId xmlns:r="http://schemas.openxmlformats.org/officeDocument/2006/relationships" id="262" r:id="Rc014bc661f8747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60c9875d8c49a5" /><Relationship Type="http://schemas.openxmlformats.org/officeDocument/2006/relationships/slide" Target="/ppt/slides/slide1.xml" Id="R650966270b8f46a5" /><Relationship Type="http://schemas.openxmlformats.org/officeDocument/2006/relationships/slide" Target="/ppt/slides/slide2.xml" Id="Rb05ecd8bf86d4534" /><Relationship Type="http://schemas.openxmlformats.org/officeDocument/2006/relationships/slide" Target="/ppt/slides/slide3.xml" Id="R29d2671c71564b6f" /><Relationship Type="http://schemas.openxmlformats.org/officeDocument/2006/relationships/slide" Target="/ppt/slides/slide4.xml" Id="Ra5c404dbcca948e8" /><Relationship Type="http://schemas.openxmlformats.org/officeDocument/2006/relationships/slide" Target="/ppt/slides/slide5.xml" Id="R0c83a805f5b04db6" /><Relationship Type="http://schemas.openxmlformats.org/officeDocument/2006/relationships/slide" Target="/ppt/slides/slide6.xml" Id="R0c3ae27f46b04ffe" /><Relationship Type="http://schemas.openxmlformats.org/officeDocument/2006/relationships/slide" Target="/ppt/slides/slide7.xml" Id="Rc014bc661f8747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dd80bbadcf4e3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0a7fa5d0c64667" /><Relationship Type="http://schemas.openxmlformats.org/officeDocument/2006/relationships/theme" Target="/ppt/slideMasters/theme/theme1.xml" Id="Rfe9295680fdd45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c0a7fa5d0c6466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5339a698fe407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36b9170aef437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cd025acd984cf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34368058964a7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7d957002c0427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79e72a74a446b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b78088e4a44cf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HERBERN MARINE 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HERBERN MARINE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HERBERN MARINE CONSULT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HERBERN MARINE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HERBERN MARINE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HERBERN MARINE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7 151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−795 841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3 781 842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23 560 898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24 030 325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HERBERN MARINE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SKAGERAK EVENT AS  –  66,0 %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NORMAR HOLDING COMPANY LTD.  –  24,0 %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NORMAR HOLDING COMPANY LTD.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HERBERN MARINE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Dorthes vei 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44 99 95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post@herbern.no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951 758 639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HERBERN MARINE CONSULT AS</a:t>
            </a:r>
          </a:p>
        </p:txBody>
      </p:sp>
    </p:spTree>
  </p:cSld>
  <p:clrMapOvr>
    <a:masterClrMapping xmlns:a="http://schemas.openxmlformats.org/drawingml/2006/main"/>
  </p:clrMapOvr>
</p:sld>
</file>