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49cdf7cdd7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b3935dae3f4b45"/>
  </p:sldMasterIdLst>
  <p:sldIdLst>
    <p:sldId xmlns:r="http://schemas.openxmlformats.org/officeDocument/2006/relationships" id="256" r:id="R6255a78866d347cb"/>
    <p:sldId xmlns:r="http://schemas.openxmlformats.org/officeDocument/2006/relationships" id="257" r:id="R4001348f11474492"/>
    <p:sldId xmlns:r="http://schemas.openxmlformats.org/officeDocument/2006/relationships" id="258" r:id="R5778926a71c749ba"/>
    <p:sldId xmlns:r="http://schemas.openxmlformats.org/officeDocument/2006/relationships" id="259" r:id="R8afa3206997e42ac"/>
    <p:sldId xmlns:r="http://schemas.openxmlformats.org/officeDocument/2006/relationships" id="260" r:id="Rfbda2d78392b4478"/>
    <p:sldId xmlns:r="http://schemas.openxmlformats.org/officeDocument/2006/relationships" id="261" r:id="R170cd6dd35764d3f"/>
    <p:sldId xmlns:r="http://schemas.openxmlformats.org/officeDocument/2006/relationships" id="262" r:id="R3c4ed013965f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b3935dae3f4b45" /><Relationship Type="http://schemas.openxmlformats.org/officeDocument/2006/relationships/slide" Target="/ppt/slides/slide1.xml" Id="R6255a78866d347cb" /><Relationship Type="http://schemas.openxmlformats.org/officeDocument/2006/relationships/slide" Target="/ppt/slides/slide2.xml" Id="R4001348f11474492" /><Relationship Type="http://schemas.openxmlformats.org/officeDocument/2006/relationships/slide" Target="/ppt/slides/slide3.xml" Id="R5778926a71c749ba" /><Relationship Type="http://schemas.openxmlformats.org/officeDocument/2006/relationships/slide" Target="/ppt/slides/slide4.xml" Id="R8afa3206997e42ac" /><Relationship Type="http://schemas.openxmlformats.org/officeDocument/2006/relationships/slide" Target="/ppt/slides/slide5.xml" Id="Rfbda2d78392b4478" /><Relationship Type="http://schemas.openxmlformats.org/officeDocument/2006/relationships/slide" Target="/ppt/slides/slide6.xml" Id="R170cd6dd35764d3f" /><Relationship Type="http://schemas.openxmlformats.org/officeDocument/2006/relationships/slide" Target="/ppt/slides/slide7.xml" Id="R3c4ed013965f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bd4522ea1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828902150428e" /><Relationship Type="http://schemas.openxmlformats.org/officeDocument/2006/relationships/theme" Target="/ppt/slideMasters/theme/theme1.xml" Id="R8045aee98da8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828902150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e5be34b55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438c78630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4e717bbfa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0e58aabfb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f3f007f82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4405f6a44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7d6e255da45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