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ffd8b3da6c41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fbea01443d4b7b"/>
  </p:sldMasterIdLst>
  <p:sldIdLst>
    <p:sldId xmlns:r="http://schemas.openxmlformats.org/officeDocument/2006/relationships" id="256" r:id="Re939996d9ccd4c20"/>
    <p:sldId xmlns:r="http://schemas.openxmlformats.org/officeDocument/2006/relationships" id="257" r:id="R8488f7441c804fc8"/>
    <p:sldId xmlns:r="http://schemas.openxmlformats.org/officeDocument/2006/relationships" id="258" r:id="Rce96daf7765849b2"/>
    <p:sldId xmlns:r="http://schemas.openxmlformats.org/officeDocument/2006/relationships" id="259" r:id="R2afd9e84d3db4b86"/>
    <p:sldId xmlns:r="http://schemas.openxmlformats.org/officeDocument/2006/relationships" id="260" r:id="Rd3025d5a75d34d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fbea01443d4b7b" /><Relationship Type="http://schemas.openxmlformats.org/officeDocument/2006/relationships/slide" Target="/ppt/slides/slide1.xml" Id="Re939996d9ccd4c20" /><Relationship Type="http://schemas.openxmlformats.org/officeDocument/2006/relationships/slide" Target="/ppt/slides/slide2.xml" Id="R8488f7441c804fc8" /><Relationship Type="http://schemas.openxmlformats.org/officeDocument/2006/relationships/slide" Target="/ppt/slides/slide3.xml" Id="Rce96daf7765849b2" /><Relationship Type="http://schemas.openxmlformats.org/officeDocument/2006/relationships/slide" Target="/ppt/slides/slide4.xml" Id="R2afd9e84d3db4b86" /><Relationship Type="http://schemas.openxmlformats.org/officeDocument/2006/relationships/slide" Target="/ppt/slides/slide5.xml" Id="Rd3025d5a75d34d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6b14f0f6d745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6c47c9cc84cca" /><Relationship Type="http://schemas.openxmlformats.org/officeDocument/2006/relationships/theme" Target="/ppt/slideMasters/theme/theme1.xml" Id="Rf5c582e0f07447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76c47c9cc84c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4d99f00d24e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b34e164ad4f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171dc26b24e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5263dad7d4f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4266dd71240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KOLBOTN BENSIN &amp;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KOLBOTN BENSIN &amp;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951 847 739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