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7b93886f3140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68f44812944728"/>
  </p:sldMasterIdLst>
  <p:sldIdLst>
    <p:sldId xmlns:r="http://schemas.openxmlformats.org/officeDocument/2006/relationships" id="256" r:id="R5c8d72e036524175"/>
    <p:sldId xmlns:r="http://schemas.openxmlformats.org/officeDocument/2006/relationships" id="257" r:id="Ree776a2649014eba"/>
    <p:sldId xmlns:r="http://schemas.openxmlformats.org/officeDocument/2006/relationships" id="258" r:id="Rb2b67f0d5eb54286"/>
    <p:sldId xmlns:r="http://schemas.openxmlformats.org/officeDocument/2006/relationships" id="259" r:id="Rb9b93ded5f474202"/>
    <p:sldId xmlns:r="http://schemas.openxmlformats.org/officeDocument/2006/relationships" id="260" r:id="R099b592b80a04e9a"/>
    <p:sldId xmlns:r="http://schemas.openxmlformats.org/officeDocument/2006/relationships" id="261" r:id="R7c2eb30a67324263"/>
    <p:sldId xmlns:r="http://schemas.openxmlformats.org/officeDocument/2006/relationships" id="262" r:id="R6a7f08a7e7b449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68f44812944728" /><Relationship Type="http://schemas.openxmlformats.org/officeDocument/2006/relationships/slide" Target="/ppt/slides/slide1.xml" Id="R5c8d72e036524175" /><Relationship Type="http://schemas.openxmlformats.org/officeDocument/2006/relationships/slide" Target="/ppt/slides/slide2.xml" Id="Ree776a2649014eba" /><Relationship Type="http://schemas.openxmlformats.org/officeDocument/2006/relationships/slide" Target="/ppt/slides/slide3.xml" Id="Rb2b67f0d5eb54286" /><Relationship Type="http://schemas.openxmlformats.org/officeDocument/2006/relationships/slide" Target="/ppt/slides/slide4.xml" Id="Rb9b93ded5f474202" /><Relationship Type="http://schemas.openxmlformats.org/officeDocument/2006/relationships/slide" Target="/ppt/slides/slide5.xml" Id="R099b592b80a04e9a" /><Relationship Type="http://schemas.openxmlformats.org/officeDocument/2006/relationships/slide" Target="/ppt/slides/slide6.xml" Id="R7c2eb30a67324263" /><Relationship Type="http://schemas.openxmlformats.org/officeDocument/2006/relationships/slide" Target="/ppt/slides/slide7.xml" Id="R6a7f08a7e7b449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fd31f669e442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dcf2d23be4d67" /><Relationship Type="http://schemas.openxmlformats.org/officeDocument/2006/relationships/theme" Target="/ppt/slideMasters/theme/theme1.xml" Id="R464a148435104a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0dcf2d23be4d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2b82bc50e48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282c5b19046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135d54a7246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751e48c7a46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8440d5e944b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4c7d9648145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a44f1b07d4e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BRATLAND CAMPING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CAMPING AS ble etablert [år] og holder til i Haukeland.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13 054 536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5 784 688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4 989 523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10 848 325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14 754 636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STIAN MICIC  –  32,4 %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PER OLAF  –  17,6 %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ZORICA M MICIC  –  17,6 %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STEFFEN MICIC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STIAN MICIC  –  11,8 %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SONJA MICIC  –  8,8 %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Brattlandsvegen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5268 Haukeland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10 13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951 860 913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BRATLAND CAMPING AS</a:t>
            </a:r>
          </a:p>
        </p:txBody>
      </p:sp>
    </p:spTree>
  </p:cSld>
  <p:clrMapOvr>
    <a:masterClrMapping xmlns:a="http://schemas.openxmlformats.org/drawingml/2006/main"/>
  </p:clrMapOvr>
</p:sld>
</file>