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3eec38b1f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b39d2ae69465c"/>
  </p:sldMasterIdLst>
  <p:sldIdLst>
    <p:sldId xmlns:r="http://schemas.openxmlformats.org/officeDocument/2006/relationships" id="256" r:id="Rb4506c7f0ea14537"/>
    <p:sldId xmlns:r="http://schemas.openxmlformats.org/officeDocument/2006/relationships" id="257" r:id="R8522a15fa40a4f35"/>
    <p:sldId xmlns:r="http://schemas.openxmlformats.org/officeDocument/2006/relationships" id="258" r:id="R4f727d9a56a3497e"/>
    <p:sldId xmlns:r="http://schemas.openxmlformats.org/officeDocument/2006/relationships" id="259" r:id="R39b4e5c222c04ab9"/>
    <p:sldId xmlns:r="http://schemas.openxmlformats.org/officeDocument/2006/relationships" id="260" r:id="R45a83c80041a4778"/>
    <p:sldId xmlns:r="http://schemas.openxmlformats.org/officeDocument/2006/relationships" id="261" r:id="R83d37f05a54a4d1a"/>
    <p:sldId xmlns:r="http://schemas.openxmlformats.org/officeDocument/2006/relationships" id="262" r:id="Rd1325550a32d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b39d2ae69465c" /><Relationship Type="http://schemas.openxmlformats.org/officeDocument/2006/relationships/slide" Target="/ppt/slides/slide1.xml" Id="Rb4506c7f0ea14537" /><Relationship Type="http://schemas.openxmlformats.org/officeDocument/2006/relationships/slide" Target="/ppt/slides/slide2.xml" Id="R8522a15fa40a4f35" /><Relationship Type="http://schemas.openxmlformats.org/officeDocument/2006/relationships/slide" Target="/ppt/slides/slide3.xml" Id="R4f727d9a56a3497e" /><Relationship Type="http://schemas.openxmlformats.org/officeDocument/2006/relationships/slide" Target="/ppt/slides/slide4.xml" Id="R39b4e5c222c04ab9" /><Relationship Type="http://schemas.openxmlformats.org/officeDocument/2006/relationships/slide" Target="/ppt/slides/slide5.xml" Id="R45a83c80041a4778" /><Relationship Type="http://schemas.openxmlformats.org/officeDocument/2006/relationships/slide" Target="/ppt/slides/slide6.xml" Id="R83d37f05a54a4d1a" /><Relationship Type="http://schemas.openxmlformats.org/officeDocument/2006/relationships/slide" Target="/ppt/slides/slide7.xml" Id="Rd1325550a32d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d8bfc6ec4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cd252833456e" /><Relationship Type="http://schemas.openxmlformats.org/officeDocument/2006/relationships/theme" Target="/ppt/slideMasters/theme/theme1.xml" Id="R052137558a62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bcd252833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34d4bffe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27814e30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eac3924b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e6bce37e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f03319bb5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4cf4817f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9fd788963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NILSENS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NILSENS EIENDOMSSELSKAP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18 590 589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C.NILSEN HOLDING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A.NILSEN HOLDING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KIRSTI SANDVIN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NILSEN RØMMA  –  22,4 %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nilsenseiendomsselskap@gmail.com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952 017 519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