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178821cdd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aadacdb1e4988"/>
  </p:sldMasterIdLst>
  <p:sldIdLst>
    <p:sldId xmlns:r="http://schemas.openxmlformats.org/officeDocument/2006/relationships" id="256" r:id="R074a236498354cac"/>
    <p:sldId xmlns:r="http://schemas.openxmlformats.org/officeDocument/2006/relationships" id="257" r:id="R3527eff4e0514dfe"/>
    <p:sldId xmlns:r="http://schemas.openxmlformats.org/officeDocument/2006/relationships" id="258" r:id="R43fdbeaf80a442b7"/>
    <p:sldId xmlns:r="http://schemas.openxmlformats.org/officeDocument/2006/relationships" id="259" r:id="Rb2449c5b00314f65"/>
    <p:sldId xmlns:r="http://schemas.openxmlformats.org/officeDocument/2006/relationships" id="260" r:id="R026ac927d5e2499f"/>
    <p:sldId xmlns:r="http://schemas.openxmlformats.org/officeDocument/2006/relationships" id="261" r:id="R0d0158d7b42b4526"/>
    <p:sldId xmlns:r="http://schemas.openxmlformats.org/officeDocument/2006/relationships" id="262" r:id="R581db4c7979c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aadacdb1e4988" /><Relationship Type="http://schemas.openxmlformats.org/officeDocument/2006/relationships/slide" Target="/ppt/slides/slide1.xml" Id="R074a236498354cac" /><Relationship Type="http://schemas.openxmlformats.org/officeDocument/2006/relationships/slide" Target="/ppt/slides/slide2.xml" Id="R3527eff4e0514dfe" /><Relationship Type="http://schemas.openxmlformats.org/officeDocument/2006/relationships/slide" Target="/ppt/slides/slide3.xml" Id="R43fdbeaf80a442b7" /><Relationship Type="http://schemas.openxmlformats.org/officeDocument/2006/relationships/slide" Target="/ppt/slides/slide4.xml" Id="Rb2449c5b00314f65" /><Relationship Type="http://schemas.openxmlformats.org/officeDocument/2006/relationships/slide" Target="/ppt/slides/slide5.xml" Id="R026ac927d5e2499f" /><Relationship Type="http://schemas.openxmlformats.org/officeDocument/2006/relationships/slide" Target="/ppt/slides/slide6.xml" Id="R0d0158d7b42b4526" /><Relationship Type="http://schemas.openxmlformats.org/officeDocument/2006/relationships/slide" Target="/ppt/slides/slide7.xml" Id="R581db4c7979c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8a9283984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8fc20a3474bbc" /><Relationship Type="http://schemas.openxmlformats.org/officeDocument/2006/relationships/theme" Target="/ppt/slideMasters/theme/theme1.xml" Id="R36f64a7bc694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8fc20a347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2621f7b9d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257fc481f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7c18b63a4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372c03c4d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263d51c51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a5ccb0ec49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2b4a471fd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BR. BJØRNDALSÆTER TRESKJÆRERVERKSTED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BJØRNDALSÆTER TRESKJÆRERVERKSTED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−145 649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4 228 231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BJØRNDALSÆTER SIGMUND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BJØRNDALSETER IVER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BJØRNDALSETER JOHN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742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7346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18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952 072 676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BR. BJØRNDALSÆTER TRESKJÆRERVERKSTED AS</a:t>
            </a:r>
          </a:p>
        </p:txBody>
      </p:sp>
    </p:spTree>
  </p:cSld>
  <p:clrMapOvr>
    <a:masterClrMapping xmlns:a="http://schemas.openxmlformats.org/drawingml/2006/main"/>
  </p:clrMapOvr>
</p:sld>
</file>