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ab10721a8142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cac763fe08476b"/>
  </p:sldMasterIdLst>
  <p:sldIdLst>
    <p:sldId xmlns:r="http://schemas.openxmlformats.org/officeDocument/2006/relationships" id="256" r:id="R8e06f37701fd4ffb"/>
    <p:sldId xmlns:r="http://schemas.openxmlformats.org/officeDocument/2006/relationships" id="257" r:id="Rce5ff26a7e8742aa"/>
    <p:sldId xmlns:r="http://schemas.openxmlformats.org/officeDocument/2006/relationships" id="258" r:id="R9783b4e3b1a64271"/>
    <p:sldId xmlns:r="http://schemas.openxmlformats.org/officeDocument/2006/relationships" id="259" r:id="R2d005be06bfc46bd"/>
    <p:sldId xmlns:r="http://schemas.openxmlformats.org/officeDocument/2006/relationships" id="260" r:id="R3e69ed9ca8614347"/>
    <p:sldId xmlns:r="http://schemas.openxmlformats.org/officeDocument/2006/relationships" id="261" r:id="R813733a3ed0047b1"/>
    <p:sldId xmlns:r="http://schemas.openxmlformats.org/officeDocument/2006/relationships" id="262" r:id="Rd4280bab73f247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ac763fe08476b" /><Relationship Type="http://schemas.openxmlformats.org/officeDocument/2006/relationships/slide" Target="/ppt/slides/slide1.xml" Id="R8e06f37701fd4ffb" /><Relationship Type="http://schemas.openxmlformats.org/officeDocument/2006/relationships/slide" Target="/ppt/slides/slide2.xml" Id="Rce5ff26a7e8742aa" /><Relationship Type="http://schemas.openxmlformats.org/officeDocument/2006/relationships/slide" Target="/ppt/slides/slide3.xml" Id="R9783b4e3b1a64271" /><Relationship Type="http://schemas.openxmlformats.org/officeDocument/2006/relationships/slide" Target="/ppt/slides/slide4.xml" Id="R2d005be06bfc46bd" /><Relationship Type="http://schemas.openxmlformats.org/officeDocument/2006/relationships/slide" Target="/ppt/slides/slide5.xml" Id="R3e69ed9ca8614347" /><Relationship Type="http://schemas.openxmlformats.org/officeDocument/2006/relationships/slide" Target="/ppt/slides/slide6.xml" Id="R813733a3ed0047b1" /><Relationship Type="http://schemas.openxmlformats.org/officeDocument/2006/relationships/slide" Target="/ppt/slides/slide7.xml" Id="Rd4280bab73f247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cbd4fc21841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31ecc1df9414e" /><Relationship Type="http://schemas.openxmlformats.org/officeDocument/2006/relationships/theme" Target="/ppt/slideMasters/theme/theme1.xml" Id="Rae8fb60ef521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e31ecc1df941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a5e888dc44a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49bf59a3f4b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d8f698927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b0f45ea5145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2c4a1103448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df3952fdf4e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979c4d31d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TRAVEL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TRAVEL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TRAVEL HOTEL AS ble etablert [år] og holder til i Krokelvdalen.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TRAVEL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TRAVEL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TRAVEL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1 905 543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1 905 543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TRAVEL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RAGNAR FJELDSTAD  –  78,0 %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TORDIS KJELLGUNN FJELDSTAD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FJELDSTAD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JAHN-TORE FJELDSTAD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TRAVEL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Granittvegen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9022 Krokelvdalen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66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post@amalie-hotell.no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952 082 264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TRAVEL HOTEL AS</a:t>
            </a:r>
          </a:p>
        </p:txBody>
      </p:sp>
    </p:spTree>
  </p:cSld>
  <p:clrMapOvr>
    <a:masterClrMapping xmlns:a="http://schemas.openxmlformats.org/drawingml/2006/main"/>
  </p:clrMapOvr>
</p:sld>
</file>