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a8f10c6cc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9e48b0d354667"/>
  </p:sldMasterIdLst>
  <p:sldIdLst>
    <p:sldId xmlns:r="http://schemas.openxmlformats.org/officeDocument/2006/relationships" id="256" r:id="Re40cc677031b4d28"/>
    <p:sldId xmlns:r="http://schemas.openxmlformats.org/officeDocument/2006/relationships" id="257" r:id="R84115782451841fb"/>
    <p:sldId xmlns:r="http://schemas.openxmlformats.org/officeDocument/2006/relationships" id="258" r:id="R9ae196a132c84fe3"/>
    <p:sldId xmlns:r="http://schemas.openxmlformats.org/officeDocument/2006/relationships" id="259" r:id="Rf79cb902f252452f"/>
    <p:sldId xmlns:r="http://schemas.openxmlformats.org/officeDocument/2006/relationships" id="260" r:id="R4933d5052f05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9e48b0d354667" /><Relationship Type="http://schemas.openxmlformats.org/officeDocument/2006/relationships/slide" Target="/ppt/slides/slide1.xml" Id="Re40cc677031b4d28" /><Relationship Type="http://schemas.openxmlformats.org/officeDocument/2006/relationships/slide" Target="/ppt/slides/slide2.xml" Id="R84115782451841fb" /><Relationship Type="http://schemas.openxmlformats.org/officeDocument/2006/relationships/slide" Target="/ppt/slides/slide3.xml" Id="R9ae196a132c84fe3" /><Relationship Type="http://schemas.openxmlformats.org/officeDocument/2006/relationships/slide" Target="/ppt/slides/slide4.xml" Id="Rf79cb902f252452f" /><Relationship Type="http://schemas.openxmlformats.org/officeDocument/2006/relationships/slide" Target="/ppt/slides/slide5.xml" Id="R4933d5052f05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2876af02f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a50df40b4d77" /><Relationship Type="http://schemas.openxmlformats.org/officeDocument/2006/relationships/theme" Target="/ppt/slideMasters/theme/theme1.xml" Id="Redc8a461588d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2a50df40b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aff6f3517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d3c854bf0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21e2aecfe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b90325b8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d59df7aa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CONOCOPHILLIPS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CONOCOPHILLIPS NORGE ble etablert [år] og holder til i De 19808 Delaware.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251 Little Falls Drive, Wilmington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19808 Delaware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www.conocophillips.com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CONOCOPHILLIPS NORGE</a:t>
            </a:r>
          </a:p>
        </p:txBody>
      </p:sp>
    </p:spTree>
  </p:cSld>
  <p:clrMapOvr>
    <a:masterClrMapping xmlns:a="http://schemas.openxmlformats.org/drawingml/2006/main"/>
  </p:clrMapOvr>
</p:sld>
</file>