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4fa855c4c241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b1e8a066314f51"/>
  </p:sldMasterIdLst>
  <p:sldIdLst>
    <p:sldId xmlns:r="http://schemas.openxmlformats.org/officeDocument/2006/relationships" id="256" r:id="R7deb9460253345e9"/>
    <p:sldId xmlns:r="http://schemas.openxmlformats.org/officeDocument/2006/relationships" id="257" r:id="R767949ade64649e9"/>
    <p:sldId xmlns:r="http://schemas.openxmlformats.org/officeDocument/2006/relationships" id="258" r:id="Rafe38ceec2584933"/>
    <p:sldId xmlns:r="http://schemas.openxmlformats.org/officeDocument/2006/relationships" id="259" r:id="Rb413b1335d40439d"/>
    <p:sldId xmlns:r="http://schemas.openxmlformats.org/officeDocument/2006/relationships" id="260" r:id="Raa71676df156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1e8a066314f51" /><Relationship Type="http://schemas.openxmlformats.org/officeDocument/2006/relationships/slide" Target="/ppt/slides/slide1.xml" Id="R7deb9460253345e9" /><Relationship Type="http://schemas.openxmlformats.org/officeDocument/2006/relationships/slide" Target="/ppt/slides/slide2.xml" Id="R767949ade64649e9" /><Relationship Type="http://schemas.openxmlformats.org/officeDocument/2006/relationships/slide" Target="/ppt/slides/slide3.xml" Id="Rafe38ceec2584933" /><Relationship Type="http://schemas.openxmlformats.org/officeDocument/2006/relationships/slide" Target="/ppt/slides/slide4.xml" Id="Rb413b1335d40439d" /><Relationship Type="http://schemas.openxmlformats.org/officeDocument/2006/relationships/slide" Target="/ppt/slides/slide5.xml" Id="Raa71676df156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53b308b014e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ec5ace3da4922" /><Relationship Type="http://schemas.openxmlformats.org/officeDocument/2006/relationships/theme" Target="/ppt/slideMasters/theme/theme1.xml" Id="R05987edc787e47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ec5ace3da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66bb24f2143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ad7de803942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87a86baea4d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d6ae2926446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376deb7a34a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VELFERDSSTIFTELSEN FOR AKER SOLUTIONS ANSATTE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VELFERDSSTIFTELSEN FOR AKER SOLUTIONS ANSATTE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952 392 964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