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e46cb170cf42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76e37963e14139"/>
  </p:sldMasterIdLst>
  <p:sldIdLst>
    <p:sldId xmlns:r="http://schemas.openxmlformats.org/officeDocument/2006/relationships" id="256" r:id="Rcee108a6976541a2"/>
    <p:sldId xmlns:r="http://schemas.openxmlformats.org/officeDocument/2006/relationships" id="257" r:id="R1e7546aec78d4dc9"/>
    <p:sldId xmlns:r="http://schemas.openxmlformats.org/officeDocument/2006/relationships" id="258" r:id="R3cebc034245b443f"/>
    <p:sldId xmlns:r="http://schemas.openxmlformats.org/officeDocument/2006/relationships" id="259" r:id="R4a1f4f4c2f474c60"/>
    <p:sldId xmlns:r="http://schemas.openxmlformats.org/officeDocument/2006/relationships" id="260" r:id="Rcfea9debb69e4d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76e37963e14139" /><Relationship Type="http://schemas.openxmlformats.org/officeDocument/2006/relationships/slide" Target="/ppt/slides/slide1.xml" Id="Rcee108a6976541a2" /><Relationship Type="http://schemas.openxmlformats.org/officeDocument/2006/relationships/slide" Target="/ppt/slides/slide2.xml" Id="R1e7546aec78d4dc9" /><Relationship Type="http://schemas.openxmlformats.org/officeDocument/2006/relationships/slide" Target="/ppt/slides/slide3.xml" Id="R3cebc034245b443f" /><Relationship Type="http://schemas.openxmlformats.org/officeDocument/2006/relationships/slide" Target="/ppt/slides/slide4.xml" Id="R4a1f4f4c2f474c60" /><Relationship Type="http://schemas.openxmlformats.org/officeDocument/2006/relationships/slide" Target="/ppt/slides/slide5.xml" Id="Rcfea9debb69e4d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12d07c04d64a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3e54c36114397" /><Relationship Type="http://schemas.openxmlformats.org/officeDocument/2006/relationships/theme" Target="/ppt/slideMasters/theme/theme1.xml" Id="Rbb86f7027be041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b3e54c361143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31f92dce74b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8bc7b8c9b4c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2a381b70748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0a805098a41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8751ffb8f46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GULSKOGEN IMPORT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GULSKOGEN IMPORT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952 835 939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