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dbb3ae55bd48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dfbfbb92a8465e"/>
  </p:sldMasterIdLst>
  <p:sldIdLst>
    <p:sldId xmlns:r="http://schemas.openxmlformats.org/officeDocument/2006/relationships" id="256" r:id="R9f77ff72519644b7"/>
    <p:sldId xmlns:r="http://schemas.openxmlformats.org/officeDocument/2006/relationships" id="257" r:id="Re71cf2e8317f4865"/>
    <p:sldId xmlns:r="http://schemas.openxmlformats.org/officeDocument/2006/relationships" id="258" r:id="Rcfef738981f243d3"/>
    <p:sldId xmlns:r="http://schemas.openxmlformats.org/officeDocument/2006/relationships" id="259" r:id="R02ba38e2aecd4bf3"/>
    <p:sldId xmlns:r="http://schemas.openxmlformats.org/officeDocument/2006/relationships" id="260" r:id="Rf88678bba65540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fbfbb92a8465e" /><Relationship Type="http://schemas.openxmlformats.org/officeDocument/2006/relationships/slide" Target="/ppt/slides/slide1.xml" Id="R9f77ff72519644b7" /><Relationship Type="http://schemas.openxmlformats.org/officeDocument/2006/relationships/slide" Target="/ppt/slides/slide2.xml" Id="Re71cf2e8317f4865" /><Relationship Type="http://schemas.openxmlformats.org/officeDocument/2006/relationships/slide" Target="/ppt/slides/slide3.xml" Id="Rcfef738981f243d3" /><Relationship Type="http://schemas.openxmlformats.org/officeDocument/2006/relationships/slide" Target="/ppt/slides/slide4.xml" Id="R02ba38e2aecd4bf3" /><Relationship Type="http://schemas.openxmlformats.org/officeDocument/2006/relationships/slide" Target="/ppt/slides/slide5.xml" Id="Rf88678bba65540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6d97e7482e4c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c381606d14101" /><Relationship Type="http://schemas.openxmlformats.org/officeDocument/2006/relationships/theme" Target="/ppt/slideMasters/theme/theme1.xml" Id="R0bef5eb86f734e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fc381606d141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3fdf1efa84e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26e6a8b49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14fa747604b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126e60aa047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af8f8a56a4a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TALENT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TALENT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TALENT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TALENT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TALENT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TALENT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953 013 274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TALENT</a:t>
            </a:r>
          </a:p>
        </p:txBody>
      </p:sp>
    </p:spTree>
  </p:cSld>
  <p:clrMapOvr>
    <a:masterClrMapping xmlns:a="http://schemas.openxmlformats.org/drawingml/2006/main"/>
  </p:clrMapOvr>
</p:sld>
</file>