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f18f2ef4b648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e387b69f124970"/>
  </p:sldMasterIdLst>
  <p:sldIdLst>
    <p:sldId xmlns:r="http://schemas.openxmlformats.org/officeDocument/2006/relationships" id="256" r:id="R92e5030442ff48ca"/>
    <p:sldId xmlns:r="http://schemas.openxmlformats.org/officeDocument/2006/relationships" id="257" r:id="R022d48feeae24b3c"/>
    <p:sldId xmlns:r="http://schemas.openxmlformats.org/officeDocument/2006/relationships" id="258" r:id="R8e83a9eaa3d544e6"/>
    <p:sldId xmlns:r="http://schemas.openxmlformats.org/officeDocument/2006/relationships" id="259" r:id="R8205e7b36e6a410a"/>
    <p:sldId xmlns:r="http://schemas.openxmlformats.org/officeDocument/2006/relationships" id="260" r:id="R7674e0f6ebd747bd"/>
    <p:sldId xmlns:r="http://schemas.openxmlformats.org/officeDocument/2006/relationships" id="261" r:id="Rbf87b50626b54695"/>
    <p:sldId xmlns:r="http://schemas.openxmlformats.org/officeDocument/2006/relationships" id="262" r:id="Ra5f4cd84889645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e387b69f124970" /><Relationship Type="http://schemas.openxmlformats.org/officeDocument/2006/relationships/slide" Target="/ppt/slides/slide1.xml" Id="R92e5030442ff48ca" /><Relationship Type="http://schemas.openxmlformats.org/officeDocument/2006/relationships/slide" Target="/ppt/slides/slide2.xml" Id="R022d48feeae24b3c" /><Relationship Type="http://schemas.openxmlformats.org/officeDocument/2006/relationships/slide" Target="/ppt/slides/slide3.xml" Id="R8e83a9eaa3d544e6" /><Relationship Type="http://schemas.openxmlformats.org/officeDocument/2006/relationships/slide" Target="/ppt/slides/slide4.xml" Id="R8205e7b36e6a410a" /><Relationship Type="http://schemas.openxmlformats.org/officeDocument/2006/relationships/slide" Target="/ppt/slides/slide5.xml" Id="R7674e0f6ebd747bd" /><Relationship Type="http://schemas.openxmlformats.org/officeDocument/2006/relationships/slide" Target="/ppt/slides/slide6.xml" Id="Rbf87b50626b54695" /><Relationship Type="http://schemas.openxmlformats.org/officeDocument/2006/relationships/slide" Target="/ppt/slides/slide7.xml" Id="Ra5f4cd84889645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c36c9beb24e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f7b74152f4b9b" /><Relationship Type="http://schemas.openxmlformats.org/officeDocument/2006/relationships/theme" Target="/ppt/slideMasters/theme/theme1.xml" Id="R52f01745b91446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bf7b74152f4b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558fca05e48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a610b146543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6975ad67746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8cf744fe540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0fde6a7f048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bbcddd1b440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c465ee43c4e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VESTHAUGANE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VESTHAUGANE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6 239 373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6 898 563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RASMUS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Havnahagen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74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953 219 913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