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b1970e6c0d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1c6e5978b2486a"/>
  </p:sldMasterIdLst>
  <p:sldIdLst>
    <p:sldId xmlns:r="http://schemas.openxmlformats.org/officeDocument/2006/relationships" id="256" r:id="R92cdc8c2045442ec"/>
    <p:sldId xmlns:r="http://schemas.openxmlformats.org/officeDocument/2006/relationships" id="257" r:id="Ra0bad9e88cf14905"/>
    <p:sldId xmlns:r="http://schemas.openxmlformats.org/officeDocument/2006/relationships" id="258" r:id="R1480b6a2d15845fe"/>
    <p:sldId xmlns:r="http://schemas.openxmlformats.org/officeDocument/2006/relationships" id="259" r:id="Rdf73a8f05a334aa8"/>
    <p:sldId xmlns:r="http://schemas.openxmlformats.org/officeDocument/2006/relationships" id="260" r:id="R9aa25565f9a54509"/>
    <p:sldId xmlns:r="http://schemas.openxmlformats.org/officeDocument/2006/relationships" id="261" r:id="R66c0be3debae45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c6e5978b2486a" /><Relationship Type="http://schemas.openxmlformats.org/officeDocument/2006/relationships/slide" Target="/ppt/slides/slide1.xml" Id="R92cdc8c2045442ec" /><Relationship Type="http://schemas.openxmlformats.org/officeDocument/2006/relationships/slide" Target="/ppt/slides/slide2.xml" Id="Ra0bad9e88cf14905" /><Relationship Type="http://schemas.openxmlformats.org/officeDocument/2006/relationships/slide" Target="/ppt/slides/slide3.xml" Id="R1480b6a2d15845fe" /><Relationship Type="http://schemas.openxmlformats.org/officeDocument/2006/relationships/slide" Target="/ppt/slides/slide4.xml" Id="Rdf73a8f05a334aa8" /><Relationship Type="http://schemas.openxmlformats.org/officeDocument/2006/relationships/slide" Target="/ppt/slides/slide5.xml" Id="R9aa25565f9a54509" /><Relationship Type="http://schemas.openxmlformats.org/officeDocument/2006/relationships/slide" Target="/ppt/slides/slide6.xml" Id="R66c0be3debae45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c8ceae73140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3cae65be346c6" /><Relationship Type="http://schemas.openxmlformats.org/officeDocument/2006/relationships/theme" Target="/ppt/slideMasters/theme/theme1.xml" Id="Ra05561bccd1745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43cae65be346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1db930630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82a8a8168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e0802fbcd4e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bfa01750841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7ef60af12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d3da5598b4d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