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235b6d3d9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732093de84a7e"/>
  </p:sldMasterIdLst>
  <p:sldIdLst>
    <p:sldId xmlns:r="http://schemas.openxmlformats.org/officeDocument/2006/relationships" id="256" r:id="Rdf135bdb385f459f"/>
    <p:sldId xmlns:r="http://schemas.openxmlformats.org/officeDocument/2006/relationships" id="257" r:id="R28504875ff034463"/>
    <p:sldId xmlns:r="http://schemas.openxmlformats.org/officeDocument/2006/relationships" id="258" r:id="Rab0e6005122c4c49"/>
    <p:sldId xmlns:r="http://schemas.openxmlformats.org/officeDocument/2006/relationships" id="259" r:id="R7b9a85709a7c42d7"/>
    <p:sldId xmlns:r="http://schemas.openxmlformats.org/officeDocument/2006/relationships" id="260" r:id="R029dadd1a80948b6"/>
    <p:sldId xmlns:r="http://schemas.openxmlformats.org/officeDocument/2006/relationships" id="261" r:id="R176d53885c804563"/>
    <p:sldId xmlns:r="http://schemas.openxmlformats.org/officeDocument/2006/relationships" id="262" r:id="R26e8605c44c2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732093de84a7e" /><Relationship Type="http://schemas.openxmlformats.org/officeDocument/2006/relationships/slide" Target="/ppt/slides/slide1.xml" Id="Rdf135bdb385f459f" /><Relationship Type="http://schemas.openxmlformats.org/officeDocument/2006/relationships/slide" Target="/ppt/slides/slide2.xml" Id="R28504875ff034463" /><Relationship Type="http://schemas.openxmlformats.org/officeDocument/2006/relationships/slide" Target="/ppt/slides/slide3.xml" Id="Rab0e6005122c4c49" /><Relationship Type="http://schemas.openxmlformats.org/officeDocument/2006/relationships/slide" Target="/ppt/slides/slide4.xml" Id="R7b9a85709a7c42d7" /><Relationship Type="http://schemas.openxmlformats.org/officeDocument/2006/relationships/slide" Target="/ppt/slides/slide5.xml" Id="R029dadd1a80948b6" /><Relationship Type="http://schemas.openxmlformats.org/officeDocument/2006/relationships/slide" Target="/ppt/slides/slide6.xml" Id="R176d53885c804563" /><Relationship Type="http://schemas.openxmlformats.org/officeDocument/2006/relationships/slide" Target="/ppt/slides/slide7.xml" Id="R26e8605c44c2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387c64a60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e1811d584253" /><Relationship Type="http://schemas.openxmlformats.org/officeDocument/2006/relationships/theme" Target="/ppt/slideMasters/theme/theme1.xml" Id="R6460e55b51e7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5e1811d58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10a01a8e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050f0596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e235b51c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1e521e53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4f354909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e12159e0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3226062b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