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b676aa70994a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c12bed2d284ede"/>
  </p:sldMasterIdLst>
  <p:sldIdLst>
    <p:sldId xmlns:r="http://schemas.openxmlformats.org/officeDocument/2006/relationships" id="256" r:id="Rb2ffb0fc20b443d5"/>
    <p:sldId xmlns:r="http://schemas.openxmlformats.org/officeDocument/2006/relationships" id="257" r:id="R5c695a14db2247f9"/>
    <p:sldId xmlns:r="http://schemas.openxmlformats.org/officeDocument/2006/relationships" id="258" r:id="Re1bc775dc424429e"/>
    <p:sldId xmlns:r="http://schemas.openxmlformats.org/officeDocument/2006/relationships" id="259" r:id="Rda2bdedb118f48d3"/>
    <p:sldId xmlns:r="http://schemas.openxmlformats.org/officeDocument/2006/relationships" id="260" r:id="R1e3046565af44aa3"/>
    <p:sldId xmlns:r="http://schemas.openxmlformats.org/officeDocument/2006/relationships" id="261" r:id="R5733363889164f84"/>
    <p:sldId xmlns:r="http://schemas.openxmlformats.org/officeDocument/2006/relationships" id="262" r:id="R23d2227a3e2c4d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c12bed2d284ede" /><Relationship Type="http://schemas.openxmlformats.org/officeDocument/2006/relationships/slide" Target="/ppt/slides/slide1.xml" Id="Rb2ffb0fc20b443d5" /><Relationship Type="http://schemas.openxmlformats.org/officeDocument/2006/relationships/slide" Target="/ppt/slides/slide2.xml" Id="R5c695a14db2247f9" /><Relationship Type="http://schemas.openxmlformats.org/officeDocument/2006/relationships/slide" Target="/ppt/slides/slide3.xml" Id="Re1bc775dc424429e" /><Relationship Type="http://schemas.openxmlformats.org/officeDocument/2006/relationships/slide" Target="/ppt/slides/slide4.xml" Id="Rda2bdedb118f48d3" /><Relationship Type="http://schemas.openxmlformats.org/officeDocument/2006/relationships/slide" Target="/ppt/slides/slide5.xml" Id="R1e3046565af44aa3" /><Relationship Type="http://schemas.openxmlformats.org/officeDocument/2006/relationships/slide" Target="/ppt/slides/slide6.xml" Id="R5733363889164f84" /><Relationship Type="http://schemas.openxmlformats.org/officeDocument/2006/relationships/slide" Target="/ppt/slides/slide7.xml" Id="R23d2227a3e2c4d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0d4fba282845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26e33628a4a54" /><Relationship Type="http://schemas.openxmlformats.org/officeDocument/2006/relationships/theme" Target="/ppt/slideMasters/theme/theme1.xml" Id="Re22e0739e44144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526e33628a4a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f24e8a9a642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e50ce2a644e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16318c0c645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73280bd3842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dc5f279b84c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91263fa2040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63bc6ed694f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KAPITALPLASSERING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KAPITALPLASSERING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KAPITALPLASSERING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KAPITALPLASSERING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KAPITALPLASSERING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KAPITALPLASSERING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−6 558 892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102 734 981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50 628 645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84 196 465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KAPITALPLASSERING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HÅVARD TEIGEN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KAPITALPLASSERING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3519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98 30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953 682 575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KAPITALPLASSERING AS</a:t>
            </a:r>
          </a:p>
        </p:txBody>
      </p:sp>
    </p:spTree>
  </p:cSld>
  <p:clrMapOvr>
    <a:masterClrMapping xmlns:a="http://schemas.openxmlformats.org/drawingml/2006/main"/>
  </p:clrMapOvr>
</p:sld>
</file>