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082de3995d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ee60648d34fa7"/>
  </p:sldMasterIdLst>
  <p:sldIdLst>
    <p:sldId xmlns:r="http://schemas.openxmlformats.org/officeDocument/2006/relationships" id="256" r:id="Ra0132d542a91470b"/>
    <p:sldId xmlns:r="http://schemas.openxmlformats.org/officeDocument/2006/relationships" id="257" r:id="R072dedaac8fe4bb8"/>
    <p:sldId xmlns:r="http://schemas.openxmlformats.org/officeDocument/2006/relationships" id="258" r:id="Rc7f656d71a6d4953"/>
    <p:sldId xmlns:r="http://schemas.openxmlformats.org/officeDocument/2006/relationships" id="259" r:id="Ra8e1fedb17b249e7"/>
    <p:sldId xmlns:r="http://schemas.openxmlformats.org/officeDocument/2006/relationships" id="260" r:id="Ra8694f124119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ee60648d34fa7" /><Relationship Type="http://schemas.openxmlformats.org/officeDocument/2006/relationships/slide" Target="/ppt/slides/slide1.xml" Id="Ra0132d542a91470b" /><Relationship Type="http://schemas.openxmlformats.org/officeDocument/2006/relationships/slide" Target="/ppt/slides/slide2.xml" Id="R072dedaac8fe4bb8" /><Relationship Type="http://schemas.openxmlformats.org/officeDocument/2006/relationships/slide" Target="/ppt/slides/slide3.xml" Id="Rc7f656d71a6d4953" /><Relationship Type="http://schemas.openxmlformats.org/officeDocument/2006/relationships/slide" Target="/ppt/slides/slide4.xml" Id="Ra8e1fedb17b249e7" /><Relationship Type="http://schemas.openxmlformats.org/officeDocument/2006/relationships/slide" Target="/ppt/slides/slide5.xml" Id="Ra8694f124119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0d5bb97a56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82384a5c24414" /><Relationship Type="http://schemas.openxmlformats.org/officeDocument/2006/relationships/theme" Target="/ppt/slideMasters/theme/theme1.xml" Id="R6a859089b59c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782384a5c244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f90e52d5e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8d89730d9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7b14472540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ab7484f76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56b192a1247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TØMRERMESTER Bjørn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TØMRERMESTER Bjørn Andersen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67903095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953 768 801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