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870cf1284444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226ba7ec6a4e49"/>
  </p:sldMasterIdLst>
  <p:sldIdLst>
    <p:sldId xmlns:r="http://schemas.openxmlformats.org/officeDocument/2006/relationships" id="256" r:id="Rc9991df94a7d441b"/>
    <p:sldId xmlns:r="http://schemas.openxmlformats.org/officeDocument/2006/relationships" id="257" r:id="R2a493f8d440348e5"/>
    <p:sldId xmlns:r="http://schemas.openxmlformats.org/officeDocument/2006/relationships" id="258" r:id="R500c90403ed04059"/>
    <p:sldId xmlns:r="http://schemas.openxmlformats.org/officeDocument/2006/relationships" id="259" r:id="Rfa4beff94e704e80"/>
    <p:sldId xmlns:r="http://schemas.openxmlformats.org/officeDocument/2006/relationships" id="260" r:id="R306ed1601bd848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26ba7ec6a4e49" /><Relationship Type="http://schemas.openxmlformats.org/officeDocument/2006/relationships/slide" Target="/ppt/slides/slide1.xml" Id="Rc9991df94a7d441b" /><Relationship Type="http://schemas.openxmlformats.org/officeDocument/2006/relationships/slide" Target="/ppt/slides/slide2.xml" Id="R2a493f8d440348e5" /><Relationship Type="http://schemas.openxmlformats.org/officeDocument/2006/relationships/slide" Target="/ppt/slides/slide3.xml" Id="R500c90403ed04059" /><Relationship Type="http://schemas.openxmlformats.org/officeDocument/2006/relationships/slide" Target="/ppt/slides/slide4.xml" Id="Rfa4beff94e704e80" /><Relationship Type="http://schemas.openxmlformats.org/officeDocument/2006/relationships/slide" Target="/ppt/slides/slide5.xml" Id="R306ed1601bd848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e7dd3ea62146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95f9f42ac4dc6" /><Relationship Type="http://schemas.openxmlformats.org/officeDocument/2006/relationships/theme" Target="/ppt/slideMasters/theme/theme1.xml" Id="Rad4f79fdbac245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e95f9f42ac4d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8612dc2474f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b084bc5d24a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ce91c58dc48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1deb2a9174b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c196098e248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ØVRE EIKER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EIKER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EIKER KOMMUNE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EIKER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EIKER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EIKER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 25 10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post@ovre-eiker.kommune.no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www.ovre-eiker.kommune.no/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954 597 482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 EIKER KOMMUNE</a:t>
            </a:r>
          </a:p>
        </p:txBody>
      </p:sp>
    </p:spTree>
  </p:cSld>
  <p:clrMapOvr>
    <a:masterClrMapping xmlns:a="http://schemas.openxmlformats.org/drawingml/2006/main"/>
  </p:clrMapOvr>
</p:sld>
</file>