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f68e763ed43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34812e3bf4417"/>
  </p:sldMasterIdLst>
  <p:sldIdLst>
    <p:sldId xmlns:r="http://schemas.openxmlformats.org/officeDocument/2006/relationships" id="256" r:id="R27cc36475c314b6e"/>
    <p:sldId xmlns:r="http://schemas.openxmlformats.org/officeDocument/2006/relationships" id="257" r:id="R4801b0a51724452c"/>
    <p:sldId xmlns:r="http://schemas.openxmlformats.org/officeDocument/2006/relationships" id="258" r:id="Re5fac0282b0e4504"/>
    <p:sldId xmlns:r="http://schemas.openxmlformats.org/officeDocument/2006/relationships" id="259" r:id="R871e2539037a4c4a"/>
    <p:sldId xmlns:r="http://schemas.openxmlformats.org/officeDocument/2006/relationships" id="260" r:id="R62919796b310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34812e3bf4417" /><Relationship Type="http://schemas.openxmlformats.org/officeDocument/2006/relationships/slide" Target="/ppt/slides/slide1.xml" Id="R27cc36475c314b6e" /><Relationship Type="http://schemas.openxmlformats.org/officeDocument/2006/relationships/slide" Target="/ppt/slides/slide2.xml" Id="R4801b0a51724452c" /><Relationship Type="http://schemas.openxmlformats.org/officeDocument/2006/relationships/slide" Target="/ppt/slides/slide3.xml" Id="Re5fac0282b0e4504" /><Relationship Type="http://schemas.openxmlformats.org/officeDocument/2006/relationships/slide" Target="/ppt/slides/slide4.xml" Id="R871e2539037a4c4a" /><Relationship Type="http://schemas.openxmlformats.org/officeDocument/2006/relationships/slide" Target="/ppt/slides/slide5.xml" Id="R62919796b310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11e2ff24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a6dfd7514638" /><Relationship Type="http://schemas.openxmlformats.org/officeDocument/2006/relationships/theme" Target="/ppt/slideMasters/theme/theme1.xml" Id="Rd6783c5933f5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ea6dfd751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57e213bfe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ab937e7e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48b37b20e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28a51c726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2cfba62e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