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a027b0cfe44e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27c106d0ff4fc4"/>
  </p:sldMasterIdLst>
  <p:sldIdLst>
    <p:sldId xmlns:r="http://schemas.openxmlformats.org/officeDocument/2006/relationships" id="256" r:id="Rf0f9f19be40743b6"/>
    <p:sldId xmlns:r="http://schemas.openxmlformats.org/officeDocument/2006/relationships" id="257" r:id="Radf9c54e04974dd6"/>
    <p:sldId xmlns:r="http://schemas.openxmlformats.org/officeDocument/2006/relationships" id="258" r:id="Red9c92fa6a9e401b"/>
    <p:sldId xmlns:r="http://schemas.openxmlformats.org/officeDocument/2006/relationships" id="259" r:id="Rfd5652d0274d48fe"/>
    <p:sldId xmlns:r="http://schemas.openxmlformats.org/officeDocument/2006/relationships" id="260" r:id="Ra2bf5d7146974073"/>
    <p:sldId xmlns:r="http://schemas.openxmlformats.org/officeDocument/2006/relationships" id="261" r:id="Rd2f8e8b628a244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7c106d0ff4fc4" /><Relationship Type="http://schemas.openxmlformats.org/officeDocument/2006/relationships/slide" Target="/ppt/slides/slide1.xml" Id="Rf0f9f19be40743b6" /><Relationship Type="http://schemas.openxmlformats.org/officeDocument/2006/relationships/slide" Target="/ppt/slides/slide2.xml" Id="Radf9c54e04974dd6" /><Relationship Type="http://schemas.openxmlformats.org/officeDocument/2006/relationships/slide" Target="/ppt/slides/slide3.xml" Id="Red9c92fa6a9e401b" /><Relationship Type="http://schemas.openxmlformats.org/officeDocument/2006/relationships/slide" Target="/ppt/slides/slide4.xml" Id="Rfd5652d0274d48fe" /><Relationship Type="http://schemas.openxmlformats.org/officeDocument/2006/relationships/slide" Target="/ppt/slides/slide5.xml" Id="Ra2bf5d7146974073" /><Relationship Type="http://schemas.openxmlformats.org/officeDocument/2006/relationships/slide" Target="/ppt/slides/slide6.xml" Id="Rd2f8e8b628a244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71511c55d945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583fc352f429a" /><Relationship Type="http://schemas.openxmlformats.org/officeDocument/2006/relationships/theme" Target="/ppt/slideMasters/theme/theme1.xml" Id="R565199b5d4b643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6583fc352f42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f2b08010d4d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7d04442f44e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c89138cf240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5415f6a9d49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8e524585f48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b7d167a394c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