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a89a224fc34f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a604d72e8e4e53"/>
  </p:sldMasterIdLst>
  <p:sldIdLst>
    <p:sldId xmlns:r="http://schemas.openxmlformats.org/officeDocument/2006/relationships" id="256" r:id="R4dd7b61711834d1c"/>
    <p:sldId xmlns:r="http://schemas.openxmlformats.org/officeDocument/2006/relationships" id="257" r:id="Ra0dd69c1b91e40e2"/>
    <p:sldId xmlns:r="http://schemas.openxmlformats.org/officeDocument/2006/relationships" id="258" r:id="R8e40ec99015148cc"/>
    <p:sldId xmlns:r="http://schemas.openxmlformats.org/officeDocument/2006/relationships" id="259" r:id="R15fcf5088c9441c9"/>
    <p:sldId xmlns:r="http://schemas.openxmlformats.org/officeDocument/2006/relationships" id="260" r:id="Rda2cf3bdaeaa477f"/>
    <p:sldId xmlns:r="http://schemas.openxmlformats.org/officeDocument/2006/relationships" id="261" r:id="R1d716bad22054cb1"/>
    <p:sldId xmlns:r="http://schemas.openxmlformats.org/officeDocument/2006/relationships" id="262" r:id="R06a96b23196b42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604d72e8e4e53" /><Relationship Type="http://schemas.openxmlformats.org/officeDocument/2006/relationships/slide" Target="/ppt/slides/slide1.xml" Id="R4dd7b61711834d1c" /><Relationship Type="http://schemas.openxmlformats.org/officeDocument/2006/relationships/slide" Target="/ppt/slides/slide2.xml" Id="Ra0dd69c1b91e40e2" /><Relationship Type="http://schemas.openxmlformats.org/officeDocument/2006/relationships/slide" Target="/ppt/slides/slide3.xml" Id="R8e40ec99015148cc" /><Relationship Type="http://schemas.openxmlformats.org/officeDocument/2006/relationships/slide" Target="/ppt/slides/slide4.xml" Id="R15fcf5088c9441c9" /><Relationship Type="http://schemas.openxmlformats.org/officeDocument/2006/relationships/slide" Target="/ppt/slides/slide5.xml" Id="Rda2cf3bdaeaa477f" /><Relationship Type="http://schemas.openxmlformats.org/officeDocument/2006/relationships/slide" Target="/ppt/slides/slide6.xml" Id="R1d716bad22054cb1" /><Relationship Type="http://schemas.openxmlformats.org/officeDocument/2006/relationships/slide" Target="/ppt/slides/slide7.xml" Id="R06a96b23196b42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95ed10f8c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de1911f7f4529" /><Relationship Type="http://schemas.openxmlformats.org/officeDocument/2006/relationships/theme" Target="/ppt/slideMasters/theme/theme1.xml" Id="Rfb3c476e74cd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2de1911f7f45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911c8dfe54b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8f9d2dcf548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e719f093c42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7299c9a9f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7b80d78c745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dc5bcc2df4a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b5a5642ec41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