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e576005e04a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edd9e84876448c"/>
  </p:sldMasterIdLst>
  <p:sldIdLst>
    <p:sldId xmlns:r="http://schemas.openxmlformats.org/officeDocument/2006/relationships" id="256" r:id="R09a772b596b24312"/>
    <p:sldId xmlns:r="http://schemas.openxmlformats.org/officeDocument/2006/relationships" id="257" r:id="R4bfeead225d8457e"/>
    <p:sldId xmlns:r="http://schemas.openxmlformats.org/officeDocument/2006/relationships" id="258" r:id="Rdc6dde2f02ed481a"/>
    <p:sldId xmlns:r="http://schemas.openxmlformats.org/officeDocument/2006/relationships" id="259" r:id="R59ddd2a39c6a462c"/>
    <p:sldId xmlns:r="http://schemas.openxmlformats.org/officeDocument/2006/relationships" id="260" r:id="R2e2857e02120404d"/>
    <p:sldId xmlns:r="http://schemas.openxmlformats.org/officeDocument/2006/relationships" id="261" r:id="R83d1486051d3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edd9e84876448c" /><Relationship Type="http://schemas.openxmlformats.org/officeDocument/2006/relationships/slide" Target="/ppt/slides/slide1.xml" Id="R09a772b596b24312" /><Relationship Type="http://schemas.openxmlformats.org/officeDocument/2006/relationships/slide" Target="/ppt/slides/slide2.xml" Id="R4bfeead225d8457e" /><Relationship Type="http://schemas.openxmlformats.org/officeDocument/2006/relationships/slide" Target="/ppt/slides/slide3.xml" Id="Rdc6dde2f02ed481a" /><Relationship Type="http://schemas.openxmlformats.org/officeDocument/2006/relationships/slide" Target="/ppt/slides/slide4.xml" Id="R59ddd2a39c6a462c" /><Relationship Type="http://schemas.openxmlformats.org/officeDocument/2006/relationships/slide" Target="/ppt/slides/slide5.xml" Id="R2e2857e02120404d" /><Relationship Type="http://schemas.openxmlformats.org/officeDocument/2006/relationships/slide" Target="/ppt/slides/slide6.xml" Id="R83d1486051d3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83c83d0894f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b9bbd2ad45a8" /><Relationship Type="http://schemas.openxmlformats.org/officeDocument/2006/relationships/theme" Target="/ppt/slideMasters/theme/theme1.xml" Id="Rdde267f2f6d8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2cb9bbd2ad45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30197393d41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b47acf1147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a321e2a7845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01203911940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8a185b4854e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0693c1bff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LORANGE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LORANGE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LERVIK ANNE S LORANGE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PER FRITHJOF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LORANGE PETER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957 333 621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LORANGE AS</a:t>
            </a:r>
          </a:p>
        </p:txBody>
      </p:sp>
    </p:spTree>
  </p:cSld>
  <p:clrMapOvr>
    <a:masterClrMapping xmlns:a="http://schemas.openxmlformats.org/drawingml/2006/main"/>
  </p:clrMapOvr>
</p:sld>
</file>