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7beedfde7f4c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2caefa1ea4408"/>
  </p:sldMasterIdLst>
  <p:sldIdLst>
    <p:sldId xmlns:r="http://schemas.openxmlformats.org/officeDocument/2006/relationships" id="256" r:id="Re77b36a941d6447e"/>
    <p:sldId xmlns:r="http://schemas.openxmlformats.org/officeDocument/2006/relationships" id="257" r:id="Ra9751549c6bc469c"/>
    <p:sldId xmlns:r="http://schemas.openxmlformats.org/officeDocument/2006/relationships" id="258" r:id="Rd6dbac3ccd7047d1"/>
    <p:sldId xmlns:r="http://schemas.openxmlformats.org/officeDocument/2006/relationships" id="259" r:id="Rf748741a73e1451f"/>
    <p:sldId xmlns:r="http://schemas.openxmlformats.org/officeDocument/2006/relationships" id="260" r:id="R29c743550a5e4e4b"/>
    <p:sldId xmlns:r="http://schemas.openxmlformats.org/officeDocument/2006/relationships" id="261" r:id="R6768eee7d5e7448a"/>
    <p:sldId xmlns:r="http://schemas.openxmlformats.org/officeDocument/2006/relationships" id="262" r:id="R08d57ae42d0c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2caefa1ea4408" /><Relationship Type="http://schemas.openxmlformats.org/officeDocument/2006/relationships/slide" Target="/ppt/slides/slide1.xml" Id="Re77b36a941d6447e" /><Relationship Type="http://schemas.openxmlformats.org/officeDocument/2006/relationships/slide" Target="/ppt/slides/slide2.xml" Id="Ra9751549c6bc469c" /><Relationship Type="http://schemas.openxmlformats.org/officeDocument/2006/relationships/slide" Target="/ppt/slides/slide3.xml" Id="Rd6dbac3ccd7047d1" /><Relationship Type="http://schemas.openxmlformats.org/officeDocument/2006/relationships/slide" Target="/ppt/slides/slide4.xml" Id="Rf748741a73e1451f" /><Relationship Type="http://schemas.openxmlformats.org/officeDocument/2006/relationships/slide" Target="/ppt/slides/slide5.xml" Id="R29c743550a5e4e4b" /><Relationship Type="http://schemas.openxmlformats.org/officeDocument/2006/relationships/slide" Target="/ppt/slides/slide6.xml" Id="R6768eee7d5e7448a" /><Relationship Type="http://schemas.openxmlformats.org/officeDocument/2006/relationships/slide" Target="/ppt/slides/slide7.xml" Id="R08d57ae42d0c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b06798caa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0e6dcac2a49f1" /><Relationship Type="http://schemas.openxmlformats.org/officeDocument/2006/relationships/theme" Target="/ppt/slideMasters/theme/theme1.xml" Id="R42e28fca231a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50e6dcac2a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307ade91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2bb2487a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f72d08ba1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0559e224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5a12feba2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eed64c6dd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db822a819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BAUGE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AUTO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187 153 744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48 796 096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