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e67a5f42fe4b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38bba834354822"/>
  </p:sldMasterIdLst>
  <p:sldIdLst>
    <p:sldId xmlns:r="http://schemas.openxmlformats.org/officeDocument/2006/relationships" id="256" r:id="Re57f9c7f9fe24b66"/>
    <p:sldId xmlns:r="http://schemas.openxmlformats.org/officeDocument/2006/relationships" id="257" r:id="R1431b19d67514ae8"/>
    <p:sldId xmlns:r="http://schemas.openxmlformats.org/officeDocument/2006/relationships" id="258" r:id="Ra049c0a4689142b1"/>
    <p:sldId xmlns:r="http://schemas.openxmlformats.org/officeDocument/2006/relationships" id="259" r:id="R1a0cb7746da44f65"/>
    <p:sldId xmlns:r="http://schemas.openxmlformats.org/officeDocument/2006/relationships" id="260" r:id="Ra76a6da6dc6243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38bba834354822" /><Relationship Type="http://schemas.openxmlformats.org/officeDocument/2006/relationships/slide" Target="/ppt/slides/slide1.xml" Id="Re57f9c7f9fe24b66" /><Relationship Type="http://schemas.openxmlformats.org/officeDocument/2006/relationships/slide" Target="/ppt/slides/slide2.xml" Id="R1431b19d67514ae8" /><Relationship Type="http://schemas.openxmlformats.org/officeDocument/2006/relationships/slide" Target="/ppt/slides/slide3.xml" Id="Ra049c0a4689142b1" /><Relationship Type="http://schemas.openxmlformats.org/officeDocument/2006/relationships/slide" Target="/ppt/slides/slide4.xml" Id="R1a0cb7746da44f65" /><Relationship Type="http://schemas.openxmlformats.org/officeDocument/2006/relationships/slide" Target="/ppt/slides/slide5.xml" Id="Ra76a6da6dc6243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8ce66bc4b54b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aa624a0eb4aa2" /><Relationship Type="http://schemas.openxmlformats.org/officeDocument/2006/relationships/theme" Target="/ppt/slideMasters/theme/theme1.xml" Id="R551ce3bb132040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7aa624a0eb4a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71fc6adb24f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30f431096042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75dd6ac3943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cd3ddc8e440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613b8512c48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MIRAS STÅL OG METALLSVEIS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MIRAS STÅL OG METALLSVEIS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MIRAS STÅL OG METALLSVEIS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MIRAS STÅL OG METALLSVEIS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MIRAS STÅL OG METALLSVEIS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MIRAS STÅL OG METALLSVEIS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958 711 549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MIRAS STÅL OG METALLSVEIS AS</a:t>
            </a:r>
          </a:p>
        </p:txBody>
      </p:sp>
    </p:spTree>
  </p:cSld>
  <p:clrMapOvr>
    <a:masterClrMapping xmlns:a="http://schemas.openxmlformats.org/drawingml/2006/main"/>
  </p:clrMapOvr>
</p:sld>
</file>