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a0b73be86d4c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714fd486ac412b"/>
  </p:sldMasterIdLst>
  <p:sldIdLst>
    <p:sldId xmlns:r="http://schemas.openxmlformats.org/officeDocument/2006/relationships" id="256" r:id="R98e82b7ebc0d492a"/>
    <p:sldId xmlns:r="http://schemas.openxmlformats.org/officeDocument/2006/relationships" id="257" r:id="R993ed39da7f34891"/>
    <p:sldId xmlns:r="http://schemas.openxmlformats.org/officeDocument/2006/relationships" id="258" r:id="R31a326475a0c449c"/>
    <p:sldId xmlns:r="http://schemas.openxmlformats.org/officeDocument/2006/relationships" id="259" r:id="Ra5181b82d01c41ec"/>
    <p:sldId xmlns:r="http://schemas.openxmlformats.org/officeDocument/2006/relationships" id="260" r:id="Re46e568bb9344e8f"/>
    <p:sldId xmlns:r="http://schemas.openxmlformats.org/officeDocument/2006/relationships" id="261" r:id="R3a90d73d568243b3"/>
    <p:sldId xmlns:r="http://schemas.openxmlformats.org/officeDocument/2006/relationships" id="262" r:id="R1a7b178c4f2f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14fd486ac412b" /><Relationship Type="http://schemas.openxmlformats.org/officeDocument/2006/relationships/slide" Target="/ppt/slides/slide1.xml" Id="R98e82b7ebc0d492a" /><Relationship Type="http://schemas.openxmlformats.org/officeDocument/2006/relationships/slide" Target="/ppt/slides/slide2.xml" Id="R993ed39da7f34891" /><Relationship Type="http://schemas.openxmlformats.org/officeDocument/2006/relationships/slide" Target="/ppt/slides/slide3.xml" Id="R31a326475a0c449c" /><Relationship Type="http://schemas.openxmlformats.org/officeDocument/2006/relationships/slide" Target="/ppt/slides/slide4.xml" Id="Ra5181b82d01c41ec" /><Relationship Type="http://schemas.openxmlformats.org/officeDocument/2006/relationships/slide" Target="/ppt/slides/slide5.xml" Id="Re46e568bb9344e8f" /><Relationship Type="http://schemas.openxmlformats.org/officeDocument/2006/relationships/slide" Target="/ppt/slides/slide6.xml" Id="R3a90d73d568243b3" /><Relationship Type="http://schemas.openxmlformats.org/officeDocument/2006/relationships/slide" Target="/ppt/slides/slide7.xml" Id="R1a7b178c4f2f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e3f1792b34f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63b458b5c44a1" /><Relationship Type="http://schemas.openxmlformats.org/officeDocument/2006/relationships/theme" Target="/ppt/slideMasters/theme/theme1.xml" Id="R7f0fe0469f40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63b458b5c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34613882c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5c4062ab2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397d89784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398d0b946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f7621d7b4e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6783510ea47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831c670e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