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ead4a367cb4e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30b58a7a24767"/>
  </p:sldMasterIdLst>
  <p:sldIdLst>
    <p:sldId xmlns:r="http://schemas.openxmlformats.org/officeDocument/2006/relationships" id="256" r:id="R2e895c4e6d1e4c23"/>
    <p:sldId xmlns:r="http://schemas.openxmlformats.org/officeDocument/2006/relationships" id="257" r:id="Rfbc81fea2e88459f"/>
    <p:sldId xmlns:r="http://schemas.openxmlformats.org/officeDocument/2006/relationships" id="258" r:id="R6d095515ff934f15"/>
    <p:sldId xmlns:r="http://schemas.openxmlformats.org/officeDocument/2006/relationships" id="259" r:id="Rd953118f55dd41f5"/>
    <p:sldId xmlns:r="http://schemas.openxmlformats.org/officeDocument/2006/relationships" id="260" r:id="R81d746ecbef241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30b58a7a24767" /><Relationship Type="http://schemas.openxmlformats.org/officeDocument/2006/relationships/slide" Target="/ppt/slides/slide1.xml" Id="R2e895c4e6d1e4c23" /><Relationship Type="http://schemas.openxmlformats.org/officeDocument/2006/relationships/slide" Target="/ppt/slides/slide2.xml" Id="Rfbc81fea2e88459f" /><Relationship Type="http://schemas.openxmlformats.org/officeDocument/2006/relationships/slide" Target="/ppt/slides/slide3.xml" Id="R6d095515ff934f15" /><Relationship Type="http://schemas.openxmlformats.org/officeDocument/2006/relationships/slide" Target="/ppt/slides/slide4.xml" Id="Rd953118f55dd41f5" /><Relationship Type="http://schemas.openxmlformats.org/officeDocument/2006/relationships/slide" Target="/ppt/slides/slide5.xml" Id="R81d746ecbef241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0f713b03c45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5a977c0174498" /><Relationship Type="http://schemas.openxmlformats.org/officeDocument/2006/relationships/theme" Target="/ppt/slideMasters/theme/theme1.xml" Id="R21d599a6e2b4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5a977c017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7904bb9e2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63bef1ca640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4bdc99b6442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e1a95b0aa44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31024a93a46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KOMMUNE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17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postmottak@halden.kommune.no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www.halden.kommune.no/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959 159 092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KOMMUNE</a:t>
            </a:r>
          </a:p>
        </p:txBody>
      </p:sp>
    </p:spTree>
  </p:cSld>
  <p:clrMapOvr>
    <a:masterClrMapping xmlns:a="http://schemas.openxmlformats.org/drawingml/2006/main"/>
  </p:clrMapOvr>
</p:sld>
</file>