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6b424b4b0446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403004c1124e7f"/>
  </p:sldMasterIdLst>
  <p:sldIdLst>
    <p:sldId xmlns:r="http://schemas.openxmlformats.org/officeDocument/2006/relationships" id="256" r:id="Ree1b990334154fc5"/>
    <p:sldId xmlns:r="http://schemas.openxmlformats.org/officeDocument/2006/relationships" id="257" r:id="R1d118e0f62e44428"/>
    <p:sldId xmlns:r="http://schemas.openxmlformats.org/officeDocument/2006/relationships" id="258" r:id="R1a3ba9d15e3f4bab"/>
    <p:sldId xmlns:r="http://schemas.openxmlformats.org/officeDocument/2006/relationships" id="259" r:id="R101ce2b99e8041c0"/>
    <p:sldId xmlns:r="http://schemas.openxmlformats.org/officeDocument/2006/relationships" id="260" r:id="R7f924a0498744ed6"/>
    <p:sldId xmlns:r="http://schemas.openxmlformats.org/officeDocument/2006/relationships" id="261" r:id="Rdb1a862dadab4f9d"/>
    <p:sldId xmlns:r="http://schemas.openxmlformats.org/officeDocument/2006/relationships" id="262" r:id="Rad5a539dbdfc47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403004c1124e7f" /><Relationship Type="http://schemas.openxmlformats.org/officeDocument/2006/relationships/slide" Target="/ppt/slides/slide1.xml" Id="Ree1b990334154fc5" /><Relationship Type="http://schemas.openxmlformats.org/officeDocument/2006/relationships/slide" Target="/ppt/slides/slide2.xml" Id="R1d118e0f62e44428" /><Relationship Type="http://schemas.openxmlformats.org/officeDocument/2006/relationships/slide" Target="/ppt/slides/slide3.xml" Id="R1a3ba9d15e3f4bab" /><Relationship Type="http://schemas.openxmlformats.org/officeDocument/2006/relationships/slide" Target="/ppt/slides/slide4.xml" Id="R101ce2b99e8041c0" /><Relationship Type="http://schemas.openxmlformats.org/officeDocument/2006/relationships/slide" Target="/ppt/slides/slide5.xml" Id="R7f924a0498744ed6" /><Relationship Type="http://schemas.openxmlformats.org/officeDocument/2006/relationships/slide" Target="/ppt/slides/slide6.xml" Id="Rdb1a862dadab4f9d" /><Relationship Type="http://schemas.openxmlformats.org/officeDocument/2006/relationships/slide" Target="/ppt/slides/slide7.xml" Id="Rad5a539dbdfc47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f013e47c0e48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49618acd74757" /><Relationship Type="http://schemas.openxmlformats.org/officeDocument/2006/relationships/theme" Target="/ppt/slideMasters/theme/theme1.xml" Id="Ra78dba3836264f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d49618acd747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4379470174d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714d74d6c49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8f42e765c42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aacbba07a4f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73153647347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0b8049bb648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6d26836b44d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BARNTEX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BARNTEX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3 172 882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OLE-PETTER  –  42,2 %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JANE-GRETE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ØYVIND OBERT  –  22,2 %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gate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959 454 213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