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426e314a5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5294b322bc41c8"/>
  </p:sldMasterIdLst>
  <p:sldIdLst>
    <p:sldId xmlns:r="http://schemas.openxmlformats.org/officeDocument/2006/relationships" id="256" r:id="Rfb6d9637ceaf4db3"/>
    <p:sldId xmlns:r="http://schemas.openxmlformats.org/officeDocument/2006/relationships" id="257" r:id="R5d7404fa8b7f486b"/>
    <p:sldId xmlns:r="http://schemas.openxmlformats.org/officeDocument/2006/relationships" id="258" r:id="R8368ff4c930743db"/>
    <p:sldId xmlns:r="http://schemas.openxmlformats.org/officeDocument/2006/relationships" id="259" r:id="R6ede47956c864adb"/>
    <p:sldId xmlns:r="http://schemas.openxmlformats.org/officeDocument/2006/relationships" id="260" r:id="R2daeddf6f9ed43ff"/>
    <p:sldId xmlns:r="http://schemas.openxmlformats.org/officeDocument/2006/relationships" id="261" r:id="R5d857fa7d9ee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294b322bc41c8" /><Relationship Type="http://schemas.openxmlformats.org/officeDocument/2006/relationships/slide" Target="/ppt/slides/slide1.xml" Id="Rfb6d9637ceaf4db3" /><Relationship Type="http://schemas.openxmlformats.org/officeDocument/2006/relationships/slide" Target="/ppt/slides/slide2.xml" Id="R5d7404fa8b7f486b" /><Relationship Type="http://schemas.openxmlformats.org/officeDocument/2006/relationships/slide" Target="/ppt/slides/slide3.xml" Id="R8368ff4c930743db" /><Relationship Type="http://schemas.openxmlformats.org/officeDocument/2006/relationships/slide" Target="/ppt/slides/slide4.xml" Id="R6ede47956c864adb" /><Relationship Type="http://schemas.openxmlformats.org/officeDocument/2006/relationships/slide" Target="/ppt/slides/slide5.xml" Id="R2daeddf6f9ed43ff" /><Relationship Type="http://schemas.openxmlformats.org/officeDocument/2006/relationships/slide" Target="/ppt/slides/slide6.xml" Id="R5d857fa7d9ee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81f8608ce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2f301b109413e" /><Relationship Type="http://schemas.openxmlformats.org/officeDocument/2006/relationships/theme" Target="/ppt/slideMasters/theme/theme1.xml" Id="Rb3cbb6fda46c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22f301b10941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9890a28d3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346623dcd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f14e937b5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bada33725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f863cb6fa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b9b82fd44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