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770598ac1d44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dcb272163b4de3"/>
  </p:sldMasterIdLst>
  <p:sldIdLst>
    <p:sldId xmlns:r="http://schemas.openxmlformats.org/officeDocument/2006/relationships" id="256" r:id="R5554c1f939c34ebf"/>
    <p:sldId xmlns:r="http://schemas.openxmlformats.org/officeDocument/2006/relationships" id="257" r:id="R3d025cd1fe8646e4"/>
    <p:sldId xmlns:r="http://schemas.openxmlformats.org/officeDocument/2006/relationships" id="258" r:id="Rc0790477647048ac"/>
    <p:sldId xmlns:r="http://schemas.openxmlformats.org/officeDocument/2006/relationships" id="259" r:id="Rec13860453ed4796"/>
    <p:sldId xmlns:r="http://schemas.openxmlformats.org/officeDocument/2006/relationships" id="260" r:id="R364f0ac664f04aa6"/>
    <p:sldId xmlns:r="http://schemas.openxmlformats.org/officeDocument/2006/relationships" id="261" r:id="R9bafc512da2b4eca"/>
    <p:sldId xmlns:r="http://schemas.openxmlformats.org/officeDocument/2006/relationships" id="262" r:id="Rc9b9e689458f47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dcb272163b4de3" /><Relationship Type="http://schemas.openxmlformats.org/officeDocument/2006/relationships/slide" Target="/ppt/slides/slide1.xml" Id="R5554c1f939c34ebf" /><Relationship Type="http://schemas.openxmlformats.org/officeDocument/2006/relationships/slide" Target="/ppt/slides/slide2.xml" Id="R3d025cd1fe8646e4" /><Relationship Type="http://schemas.openxmlformats.org/officeDocument/2006/relationships/slide" Target="/ppt/slides/slide3.xml" Id="Rc0790477647048ac" /><Relationship Type="http://schemas.openxmlformats.org/officeDocument/2006/relationships/slide" Target="/ppt/slides/slide4.xml" Id="Rec13860453ed4796" /><Relationship Type="http://schemas.openxmlformats.org/officeDocument/2006/relationships/slide" Target="/ppt/slides/slide5.xml" Id="R364f0ac664f04aa6" /><Relationship Type="http://schemas.openxmlformats.org/officeDocument/2006/relationships/slide" Target="/ppt/slides/slide6.xml" Id="R9bafc512da2b4eca" /><Relationship Type="http://schemas.openxmlformats.org/officeDocument/2006/relationships/slide" Target="/ppt/slides/slide7.xml" Id="Rc9b9e689458f47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589c8276c145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cc9caf4674737" /><Relationship Type="http://schemas.openxmlformats.org/officeDocument/2006/relationships/theme" Target="/ppt/slideMasters/theme/theme1.xml" Id="Rf6d4ade9150a4b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1cc9caf46747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caa0935b941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98cf7d2ac41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963f6b0b748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66ea92ecb44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cba2596ea45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fd5226c7a4a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e71f551fc44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FARSUND REISEBYRÅ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3 399 755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2 399 905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ALBREKTSEN TORE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BRØVIG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VENTUROS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