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bc4b6a17744e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5411bf53b8413d"/>
  </p:sldMasterIdLst>
  <p:sldIdLst>
    <p:sldId xmlns:r="http://schemas.openxmlformats.org/officeDocument/2006/relationships" id="256" r:id="R8a316c31c1474fc3"/>
    <p:sldId xmlns:r="http://schemas.openxmlformats.org/officeDocument/2006/relationships" id="257" r:id="R851957e8ed414768"/>
    <p:sldId xmlns:r="http://schemas.openxmlformats.org/officeDocument/2006/relationships" id="258" r:id="Rb7e61b053e424cf4"/>
    <p:sldId xmlns:r="http://schemas.openxmlformats.org/officeDocument/2006/relationships" id="259" r:id="Rfcdc79008ce74c76"/>
    <p:sldId xmlns:r="http://schemas.openxmlformats.org/officeDocument/2006/relationships" id="260" r:id="R25d9701f24444575"/>
    <p:sldId xmlns:r="http://schemas.openxmlformats.org/officeDocument/2006/relationships" id="261" r:id="R3ef6b8731ed34592"/>
    <p:sldId xmlns:r="http://schemas.openxmlformats.org/officeDocument/2006/relationships" id="262" r:id="R5e455a2352484d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5411bf53b8413d" /><Relationship Type="http://schemas.openxmlformats.org/officeDocument/2006/relationships/slide" Target="/ppt/slides/slide1.xml" Id="R8a316c31c1474fc3" /><Relationship Type="http://schemas.openxmlformats.org/officeDocument/2006/relationships/slide" Target="/ppt/slides/slide2.xml" Id="R851957e8ed414768" /><Relationship Type="http://schemas.openxmlformats.org/officeDocument/2006/relationships/slide" Target="/ppt/slides/slide3.xml" Id="Rb7e61b053e424cf4" /><Relationship Type="http://schemas.openxmlformats.org/officeDocument/2006/relationships/slide" Target="/ppt/slides/slide4.xml" Id="Rfcdc79008ce74c76" /><Relationship Type="http://schemas.openxmlformats.org/officeDocument/2006/relationships/slide" Target="/ppt/slides/slide5.xml" Id="R25d9701f24444575" /><Relationship Type="http://schemas.openxmlformats.org/officeDocument/2006/relationships/slide" Target="/ppt/slides/slide6.xml" Id="R3ef6b8731ed34592" /><Relationship Type="http://schemas.openxmlformats.org/officeDocument/2006/relationships/slide" Target="/ppt/slides/slide7.xml" Id="R5e455a2352484d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b816cdfaa843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fd1277a3244d9" /><Relationship Type="http://schemas.openxmlformats.org/officeDocument/2006/relationships/theme" Target="/ppt/slideMasters/theme/theme1.xml" Id="Re1128a379a734a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1fd1277a3244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0157e7be147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af9772cd34a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ab0bbb68542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fb954821144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490c6aafb4a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0f333e4ff42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79fb0c25e44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LINDLAND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LINDLAND EIENDOM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−612 770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−5 135 843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3 937 822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 LINDLAND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LINDLAND PERFORMANCE 2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SIGVE LINDLAND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Åsanveien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960 142 888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LINDLAND EIENDOM AS</a:t>
            </a:r>
          </a:p>
        </p:txBody>
      </p:sp>
    </p:spTree>
  </p:cSld>
  <p:clrMapOvr>
    <a:masterClrMapping xmlns:a="http://schemas.openxmlformats.org/drawingml/2006/main"/>
  </p:clrMapOvr>
</p:sld>
</file>